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6" Type="http://schemas.openxmlformats.org/officeDocument/2006/relationships/image" Target="../media/image197.png"/><Relationship Id="rId17" Type="http://schemas.openxmlformats.org/officeDocument/2006/relationships/image" Target="../media/image198.png"/><Relationship Id="rId18" Type="http://schemas.openxmlformats.org/officeDocument/2006/relationships/image" Target="../media/image199.png"/><Relationship Id="rId19" Type="http://schemas.openxmlformats.org/officeDocument/2006/relationships/image" Target="../media/image200.png"/><Relationship Id="rId20" Type="http://schemas.openxmlformats.org/officeDocument/2006/relationships/image" Target="../media/image201.png"/><Relationship Id="rId21" Type="http://schemas.openxmlformats.org/officeDocument/2006/relationships/image" Target="../media/image202.png"/><Relationship Id="rId22" Type="http://schemas.openxmlformats.org/officeDocument/2006/relationships/image" Target="../media/image203.png"/><Relationship Id="rId23" Type="http://schemas.openxmlformats.org/officeDocument/2006/relationships/image" Target="../media/image204.png"/><Relationship Id="rId24" Type="http://schemas.openxmlformats.org/officeDocument/2006/relationships/image" Target="../media/image205.png"/><Relationship Id="rId25" Type="http://schemas.openxmlformats.org/officeDocument/2006/relationships/image" Target="../media/image206.png"/><Relationship Id="rId26" Type="http://schemas.openxmlformats.org/officeDocument/2006/relationships/image" Target="../media/image207.png"/><Relationship Id="rId27" Type="http://schemas.openxmlformats.org/officeDocument/2006/relationships/image" Target="../media/image208.png"/><Relationship Id="rId28" Type="http://schemas.openxmlformats.org/officeDocument/2006/relationships/image" Target="../media/image209.png"/><Relationship Id="rId29" Type="http://schemas.openxmlformats.org/officeDocument/2006/relationships/image" Target="../media/image210.png"/><Relationship Id="rId30" Type="http://schemas.openxmlformats.org/officeDocument/2006/relationships/image" Target="../media/image211.png"/><Relationship Id="rId31" Type="http://schemas.openxmlformats.org/officeDocument/2006/relationships/image" Target="../media/image212.png"/><Relationship Id="rId32" Type="http://schemas.openxmlformats.org/officeDocument/2006/relationships/image" Target="../media/image213.png"/><Relationship Id="rId33" Type="http://schemas.openxmlformats.org/officeDocument/2006/relationships/image" Target="../media/image214.png"/><Relationship Id="rId34" Type="http://schemas.openxmlformats.org/officeDocument/2006/relationships/image" Target="../media/image215.png"/><Relationship Id="rId35" Type="http://schemas.openxmlformats.org/officeDocument/2006/relationships/image" Target="../media/image216.png"/><Relationship Id="rId36" Type="http://schemas.openxmlformats.org/officeDocument/2006/relationships/image" Target="../media/image217.png"/><Relationship Id="rId37" Type="http://schemas.openxmlformats.org/officeDocument/2006/relationships/image" Target="../media/image218.png"/><Relationship Id="rId38" Type="http://schemas.openxmlformats.org/officeDocument/2006/relationships/image" Target="../media/image219.png"/><Relationship Id="rId39" Type="http://schemas.openxmlformats.org/officeDocument/2006/relationships/image" Target="../media/image220.png"/><Relationship Id="rId40" Type="http://schemas.openxmlformats.org/officeDocument/2006/relationships/image" Target="../media/image22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Relationship Id="rId13" Type="http://schemas.openxmlformats.org/officeDocument/2006/relationships/image" Target="../media/image233.png"/><Relationship Id="rId14" Type="http://schemas.openxmlformats.org/officeDocument/2006/relationships/image" Target="../media/image234.png"/><Relationship Id="rId15" Type="http://schemas.openxmlformats.org/officeDocument/2006/relationships/image" Target="../media/image235.png"/><Relationship Id="rId16" Type="http://schemas.openxmlformats.org/officeDocument/2006/relationships/image" Target="../media/image236.png"/><Relationship Id="rId17" Type="http://schemas.openxmlformats.org/officeDocument/2006/relationships/image" Target="../media/image237.png"/><Relationship Id="rId18" Type="http://schemas.openxmlformats.org/officeDocument/2006/relationships/image" Target="../media/image23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8" Type="http://schemas.openxmlformats.org/officeDocument/2006/relationships/image" Target="../media/image28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Relationship Id="rId24" Type="http://schemas.openxmlformats.org/officeDocument/2006/relationships/image" Target="../media/image33.png"/><Relationship Id="rId25" Type="http://schemas.openxmlformats.org/officeDocument/2006/relationships/image" Target="../media/image34.png"/><Relationship Id="rId26" Type="http://schemas.openxmlformats.org/officeDocument/2006/relationships/image" Target="../media/image35.png"/><Relationship Id="rId27" Type="http://schemas.openxmlformats.org/officeDocument/2006/relationships/image" Target="../media/image36.png"/><Relationship Id="rId28" Type="http://schemas.openxmlformats.org/officeDocument/2006/relationships/image" Target="../media/image37.png"/><Relationship Id="rId29" Type="http://schemas.openxmlformats.org/officeDocument/2006/relationships/image" Target="../media/image38.png"/><Relationship Id="rId30" Type="http://schemas.openxmlformats.org/officeDocument/2006/relationships/image" Target="../media/image39.png"/><Relationship Id="rId31" Type="http://schemas.openxmlformats.org/officeDocument/2006/relationships/image" Target="../media/image40.png"/><Relationship Id="rId32" Type="http://schemas.openxmlformats.org/officeDocument/2006/relationships/image" Target="../media/image4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3.png"/><Relationship Id="rId8" Type="http://schemas.openxmlformats.org/officeDocument/2006/relationships/image" Target="../media/image29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Relationship Id="rId10" Type="http://schemas.openxmlformats.org/officeDocument/2006/relationships/image" Target="../media/image303.png"/><Relationship Id="rId11" Type="http://schemas.openxmlformats.org/officeDocument/2006/relationships/image" Target="../media/image304.png"/><Relationship Id="rId12" Type="http://schemas.openxmlformats.org/officeDocument/2006/relationships/image" Target="../media/image305.png"/><Relationship Id="rId13" Type="http://schemas.openxmlformats.org/officeDocument/2006/relationships/image" Target="../media/image306.png"/><Relationship Id="rId14" Type="http://schemas.openxmlformats.org/officeDocument/2006/relationships/image" Target="../media/image307.png"/><Relationship Id="rId15" Type="http://schemas.openxmlformats.org/officeDocument/2006/relationships/image" Target="../media/image308.png"/><Relationship Id="rId16" Type="http://schemas.openxmlformats.org/officeDocument/2006/relationships/image" Target="../media/image309.png"/><Relationship Id="rId17" Type="http://schemas.openxmlformats.org/officeDocument/2006/relationships/image" Target="../media/image310.png"/><Relationship Id="rId18" Type="http://schemas.openxmlformats.org/officeDocument/2006/relationships/image" Target="../media/image311.png"/><Relationship Id="rId19" Type="http://schemas.openxmlformats.org/officeDocument/2006/relationships/image" Target="../media/image312.png"/><Relationship Id="rId20" Type="http://schemas.openxmlformats.org/officeDocument/2006/relationships/image" Target="../media/image313.png"/><Relationship Id="rId21" Type="http://schemas.openxmlformats.org/officeDocument/2006/relationships/image" Target="../media/image314.png"/><Relationship Id="rId22" Type="http://schemas.openxmlformats.org/officeDocument/2006/relationships/image" Target="../media/image315.png"/><Relationship Id="rId23" Type="http://schemas.openxmlformats.org/officeDocument/2006/relationships/image" Target="../media/image31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Relationship Id="rId7" Type="http://schemas.openxmlformats.org/officeDocument/2006/relationships/image" Target="../media/image32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Relationship Id="rId7" Type="http://schemas.openxmlformats.org/officeDocument/2006/relationships/image" Target="../media/image328.png"/><Relationship Id="rId8" Type="http://schemas.openxmlformats.org/officeDocument/2006/relationships/image" Target="../media/image329.png"/><Relationship Id="rId9" Type="http://schemas.openxmlformats.org/officeDocument/2006/relationships/image" Target="../media/image330.png"/><Relationship Id="rId10" Type="http://schemas.openxmlformats.org/officeDocument/2006/relationships/image" Target="../media/image331.png"/><Relationship Id="rId11" Type="http://schemas.openxmlformats.org/officeDocument/2006/relationships/image" Target="../media/image33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8.png"/><Relationship Id="rId3" Type="http://schemas.openxmlformats.org/officeDocument/2006/relationships/image" Target="../media/image339.png"/><Relationship Id="rId4" Type="http://schemas.openxmlformats.org/officeDocument/2006/relationships/image" Target="../media/image340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4.png"/><Relationship Id="rId3" Type="http://schemas.openxmlformats.org/officeDocument/2006/relationships/image" Target="../media/image345.png"/><Relationship Id="rId4" Type="http://schemas.openxmlformats.org/officeDocument/2006/relationships/image" Target="../media/image346.png"/><Relationship Id="rId5" Type="http://schemas.openxmlformats.org/officeDocument/2006/relationships/image" Target="../media/image347.png"/><Relationship Id="rId6" Type="http://schemas.openxmlformats.org/officeDocument/2006/relationships/image" Target="../media/image348.png"/><Relationship Id="rId7" Type="http://schemas.openxmlformats.org/officeDocument/2006/relationships/image" Target="../media/image34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Relationship Id="rId5" Type="http://schemas.openxmlformats.org/officeDocument/2006/relationships/image" Target="../media/image35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8.png"/><Relationship Id="rId3" Type="http://schemas.openxmlformats.org/officeDocument/2006/relationships/image" Target="../media/image359.png"/><Relationship Id="rId4" Type="http://schemas.openxmlformats.org/officeDocument/2006/relationships/image" Target="../media/image360.png"/><Relationship Id="rId5" Type="http://schemas.openxmlformats.org/officeDocument/2006/relationships/image" Target="../media/image361.png"/><Relationship Id="rId6" Type="http://schemas.openxmlformats.org/officeDocument/2006/relationships/image" Target="../media/image362.png"/><Relationship Id="rId7" Type="http://schemas.openxmlformats.org/officeDocument/2006/relationships/image" Target="../media/image363.png"/><Relationship Id="rId8" Type="http://schemas.openxmlformats.org/officeDocument/2006/relationships/image" Target="../media/image364.png"/><Relationship Id="rId9" Type="http://schemas.openxmlformats.org/officeDocument/2006/relationships/image" Target="../media/image365.png"/><Relationship Id="rId10" Type="http://schemas.openxmlformats.org/officeDocument/2006/relationships/image" Target="../media/image366.png"/><Relationship Id="rId11" Type="http://schemas.openxmlformats.org/officeDocument/2006/relationships/image" Target="../media/image367.png"/><Relationship Id="rId12" Type="http://schemas.openxmlformats.org/officeDocument/2006/relationships/image" Target="../media/image368.png"/><Relationship Id="rId13" Type="http://schemas.openxmlformats.org/officeDocument/2006/relationships/image" Target="../media/image369.png"/><Relationship Id="rId14" Type="http://schemas.openxmlformats.org/officeDocument/2006/relationships/image" Target="../media/image370.png"/><Relationship Id="rId15" Type="http://schemas.openxmlformats.org/officeDocument/2006/relationships/image" Target="../media/image371.png"/><Relationship Id="rId16" Type="http://schemas.openxmlformats.org/officeDocument/2006/relationships/image" Target="../media/image372.png"/><Relationship Id="rId17" Type="http://schemas.openxmlformats.org/officeDocument/2006/relationships/image" Target="../media/image373.png"/><Relationship Id="rId18" Type="http://schemas.openxmlformats.org/officeDocument/2006/relationships/image" Target="../media/image374.png"/><Relationship Id="rId19" Type="http://schemas.openxmlformats.org/officeDocument/2006/relationships/image" Target="../media/image375.png"/><Relationship Id="rId20" Type="http://schemas.openxmlformats.org/officeDocument/2006/relationships/image" Target="../media/image376.png"/><Relationship Id="rId21" Type="http://schemas.openxmlformats.org/officeDocument/2006/relationships/image" Target="../media/image37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8.png"/><Relationship Id="rId3" Type="http://schemas.openxmlformats.org/officeDocument/2006/relationships/image" Target="../media/image379.png"/><Relationship Id="rId4" Type="http://schemas.openxmlformats.org/officeDocument/2006/relationships/image" Target="../media/image380.png"/><Relationship Id="rId5" Type="http://schemas.openxmlformats.org/officeDocument/2006/relationships/image" Target="../media/image381.png"/><Relationship Id="rId6" Type="http://schemas.openxmlformats.org/officeDocument/2006/relationships/image" Target="../media/image382.png"/><Relationship Id="rId7" Type="http://schemas.openxmlformats.org/officeDocument/2006/relationships/image" Target="../media/image383.png"/><Relationship Id="rId8" Type="http://schemas.openxmlformats.org/officeDocument/2006/relationships/image" Target="../media/image384.png"/><Relationship Id="rId9" Type="http://schemas.openxmlformats.org/officeDocument/2006/relationships/image" Target="../media/image385.png"/><Relationship Id="rId10" Type="http://schemas.openxmlformats.org/officeDocument/2006/relationships/image" Target="../media/image386.png"/><Relationship Id="rId11" Type="http://schemas.openxmlformats.org/officeDocument/2006/relationships/image" Target="../media/image387.png"/><Relationship Id="rId12" Type="http://schemas.openxmlformats.org/officeDocument/2006/relationships/image" Target="../media/image388.png"/><Relationship Id="rId13" Type="http://schemas.openxmlformats.org/officeDocument/2006/relationships/image" Target="../media/image389.png"/><Relationship Id="rId14" Type="http://schemas.openxmlformats.org/officeDocument/2006/relationships/image" Target="../media/image390.png"/><Relationship Id="rId15" Type="http://schemas.openxmlformats.org/officeDocument/2006/relationships/image" Target="../media/image391.png"/><Relationship Id="rId16" Type="http://schemas.openxmlformats.org/officeDocument/2006/relationships/image" Target="../media/image392.png"/><Relationship Id="rId17" Type="http://schemas.openxmlformats.org/officeDocument/2006/relationships/image" Target="../media/image393.png"/><Relationship Id="rId18" Type="http://schemas.openxmlformats.org/officeDocument/2006/relationships/image" Target="../media/image394.png"/><Relationship Id="rId19" Type="http://schemas.openxmlformats.org/officeDocument/2006/relationships/image" Target="../media/image395.png"/><Relationship Id="rId20" Type="http://schemas.openxmlformats.org/officeDocument/2006/relationships/image" Target="../media/image396.png"/><Relationship Id="rId21" Type="http://schemas.openxmlformats.org/officeDocument/2006/relationships/image" Target="../media/image397.png"/><Relationship Id="rId22" Type="http://schemas.openxmlformats.org/officeDocument/2006/relationships/image" Target="../media/image39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9.png"/><Relationship Id="rId3" Type="http://schemas.openxmlformats.org/officeDocument/2006/relationships/image" Target="../media/image400.png"/><Relationship Id="rId4" Type="http://schemas.openxmlformats.org/officeDocument/2006/relationships/image" Target="../media/image401.png"/><Relationship Id="rId5" Type="http://schemas.openxmlformats.org/officeDocument/2006/relationships/image" Target="../media/image402.png"/><Relationship Id="rId6" Type="http://schemas.openxmlformats.org/officeDocument/2006/relationships/image" Target="../media/image403.png"/><Relationship Id="rId7" Type="http://schemas.openxmlformats.org/officeDocument/2006/relationships/image" Target="../media/image404.png"/><Relationship Id="rId8" Type="http://schemas.openxmlformats.org/officeDocument/2006/relationships/image" Target="../media/image405.png"/><Relationship Id="rId9" Type="http://schemas.openxmlformats.org/officeDocument/2006/relationships/image" Target="../media/image406.png"/><Relationship Id="rId10" Type="http://schemas.openxmlformats.org/officeDocument/2006/relationships/image" Target="../media/image407.png"/><Relationship Id="rId11" Type="http://schemas.openxmlformats.org/officeDocument/2006/relationships/image" Target="../media/image408.png"/><Relationship Id="rId12" Type="http://schemas.openxmlformats.org/officeDocument/2006/relationships/image" Target="../media/image409.png"/><Relationship Id="rId13" Type="http://schemas.openxmlformats.org/officeDocument/2006/relationships/image" Target="../media/image410.png"/><Relationship Id="rId14" Type="http://schemas.openxmlformats.org/officeDocument/2006/relationships/image" Target="../media/image411.png"/><Relationship Id="rId15" Type="http://schemas.openxmlformats.org/officeDocument/2006/relationships/image" Target="../media/image412.png"/><Relationship Id="rId16" Type="http://schemas.openxmlformats.org/officeDocument/2006/relationships/image" Target="../media/image413.png"/><Relationship Id="rId17" Type="http://schemas.openxmlformats.org/officeDocument/2006/relationships/image" Target="../media/image414.png"/><Relationship Id="rId18" Type="http://schemas.openxmlformats.org/officeDocument/2006/relationships/image" Target="../media/image415.png"/><Relationship Id="rId19" Type="http://schemas.openxmlformats.org/officeDocument/2006/relationships/image" Target="../media/image416.png"/><Relationship Id="rId20" Type="http://schemas.openxmlformats.org/officeDocument/2006/relationships/image" Target="../media/image417.png"/><Relationship Id="rId21" Type="http://schemas.openxmlformats.org/officeDocument/2006/relationships/image" Target="../media/image418.png"/><Relationship Id="rId22" Type="http://schemas.openxmlformats.org/officeDocument/2006/relationships/image" Target="../media/image419.png"/><Relationship Id="rId23" Type="http://schemas.openxmlformats.org/officeDocument/2006/relationships/image" Target="../media/image42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Relationship Id="rId7" Type="http://schemas.openxmlformats.org/officeDocument/2006/relationships/image" Target="../media/image426.png"/><Relationship Id="rId8" Type="http://schemas.openxmlformats.org/officeDocument/2006/relationships/image" Target="../media/image427.png"/><Relationship Id="rId9" Type="http://schemas.openxmlformats.org/officeDocument/2006/relationships/image" Target="../media/image428.png"/><Relationship Id="rId10" Type="http://schemas.openxmlformats.org/officeDocument/2006/relationships/image" Target="../media/image429.png"/><Relationship Id="rId11" Type="http://schemas.openxmlformats.org/officeDocument/2006/relationships/image" Target="../media/image430.png"/><Relationship Id="rId12" Type="http://schemas.openxmlformats.org/officeDocument/2006/relationships/image" Target="../media/image431.png"/><Relationship Id="rId13" Type="http://schemas.openxmlformats.org/officeDocument/2006/relationships/image" Target="../media/image432.png"/><Relationship Id="rId14" Type="http://schemas.openxmlformats.org/officeDocument/2006/relationships/image" Target="../media/image433.png"/><Relationship Id="rId15" Type="http://schemas.openxmlformats.org/officeDocument/2006/relationships/image" Target="../media/image434.png"/><Relationship Id="rId16" Type="http://schemas.openxmlformats.org/officeDocument/2006/relationships/image" Target="../media/image435.png"/><Relationship Id="rId17" Type="http://schemas.openxmlformats.org/officeDocument/2006/relationships/image" Target="../media/image436.png"/><Relationship Id="rId18" Type="http://schemas.openxmlformats.org/officeDocument/2006/relationships/image" Target="../media/image437.png"/><Relationship Id="rId19" Type="http://schemas.openxmlformats.org/officeDocument/2006/relationships/image" Target="../media/image438.png"/><Relationship Id="rId20" Type="http://schemas.openxmlformats.org/officeDocument/2006/relationships/image" Target="../media/image439.png"/><Relationship Id="rId21" Type="http://schemas.openxmlformats.org/officeDocument/2006/relationships/image" Target="../media/image440.png"/><Relationship Id="rId22" Type="http://schemas.openxmlformats.org/officeDocument/2006/relationships/image" Target="../media/image441.png"/><Relationship Id="rId23" Type="http://schemas.openxmlformats.org/officeDocument/2006/relationships/image" Target="../media/image442.png"/><Relationship Id="rId24" Type="http://schemas.openxmlformats.org/officeDocument/2006/relationships/image" Target="../media/image443.png"/><Relationship Id="rId25" Type="http://schemas.openxmlformats.org/officeDocument/2006/relationships/image" Target="../media/image44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5.png"/><Relationship Id="rId3" Type="http://schemas.openxmlformats.org/officeDocument/2006/relationships/image" Target="../media/image446.png"/><Relationship Id="rId4" Type="http://schemas.openxmlformats.org/officeDocument/2006/relationships/image" Target="../media/image447.png"/><Relationship Id="rId5" Type="http://schemas.openxmlformats.org/officeDocument/2006/relationships/image" Target="../media/image448.png"/><Relationship Id="rId6" Type="http://schemas.openxmlformats.org/officeDocument/2006/relationships/image" Target="../media/image449.png"/><Relationship Id="rId7" Type="http://schemas.openxmlformats.org/officeDocument/2006/relationships/image" Target="../media/image450.png"/><Relationship Id="rId8" Type="http://schemas.openxmlformats.org/officeDocument/2006/relationships/image" Target="../media/image451.png"/><Relationship Id="rId9" Type="http://schemas.openxmlformats.org/officeDocument/2006/relationships/image" Target="../media/image452.png"/><Relationship Id="rId10" Type="http://schemas.openxmlformats.org/officeDocument/2006/relationships/image" Target="../media/image453.png"/><Relationship Id="rId11" Type="http://schemas.openxmlformats.org/officeDocument/2006/relationships/image" Target="../media/image454.png"/><Relationship Id="rId12" Type="http://schemas.openxmlformats.org/officeDocument/2006/relationships/image" Target="../media/image455.png"/><Relationship Id="rId13" Type="http://schemas.openxmlformats.org/officeDocument/2006/relationships/image" Target="../media/image456.png"/><Relationship Id="rId14" Type="http://schemas.openxmlformats.org/officeDocument/2006/relationships/image" Target="../media/image457.png"/><Relationship Id="rId15" Type="http://schemas.openxmlformats.org/officeDocument/2006/relationships/image" Target="../media/image458.png"/><Relationship Id="rId16" Type="http://schemas.openxmlformats.org/officeDocument/2006/relationships/image" Target="../media/image459.png"/><Relationship Id="rId17" Type="http://schemas.openxmlformats.org/officeDocument/2006/relationships/image" Target="../media/image460.png"/><Relationship Id="rId18" Type="http://schemas.openxmlformats.org/officeDocument/2006/relationships/image" Target="../media/image461.png"/><Relationship Id="rId19" Type="http://schemas.openxmlformats.org/officeDocument/2006/relationships/image" Target="../media/image462.png"/><Relationship Id="rId20" Type="http://schemas.openxmlformats.org/officeDocument/2006/relationships/image" Target="../media/image463.png"/><Relationship Id="rId21" Type="http://schemas.openxmlformats.org/officeDocument/2006/relationships/image" Target="../media/image46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5.png"/><Relationship Id="rId3" Type="http://schemas.openxmlformats.org/officeDocument/2006/relationships/image" Target="../media/image466.png"/><Relationship Id="rId4" Type="http://schemas.openxmlformats.org/officeDocument/2006/relationships/image" Target="../media/image467.png"/><Relationship Id="rId5" Type="http://schemas.openxmlformats.org/officeDocument/2006/relationships/image" Target="../media/image468.png"/><Relationship Id="rId6" Type="http://schemas.openxmlformats.org/officeDocument/2006/relationships/image" Target="../media/image469.png"/><Relationship Id="rId7" Type="http://schemas.openxmlformats.org/officeDocument/2006/relationships/image" Target="../media/image470.png"/><Relationship Id="rId8" Type="http://schemas.openxmlformats.org/officeDocument/2006/relationships/image" Target="../media/image471.png"/><Relationship Id="rId9" Type="http://schemas.openxmlformats.org/officeDocument/2006/relationships/image" Target="../media/image472.png"/><Relationship Id="rId10" Type="http://schemas.openxmlformats.org/officeDocument/2006/relationships/image" Target="../media/image473.png"/><Relationship Id="rId11" Type="http://schemas.openxmlformats.org/officeDocument/2006/relationships/image" Target="../media/image474.png"/><Relationship Id="rId12" Type="http://schemas.openxmlformats.org/officeDocument/2006/relationships/image" Target="../media/image475.png"/><Relationship Id="rId13" Type="http://schemas.openxmlformats.org/officeDocument/2006/relationships/image" Target="../media/image476.png"/><Relationship Id="rId14" Type="http://schemas.openxmlformats.org/officeDocument/2006/relationships/image" Target="../media/image477.png"/><Relationship Id="rId15" Type="http://schemas.openxmlformats.org/officeDocument/2006/relationships/image" Target="../media/image478.png"/><Relationship Id="rId16" Type="http://schemas.openxmlformats.org/officeDocument/2006/relationships/image" Target="../media/image479.png"/><Relationship Id="rId17" Type="http://schemas.openxmlformats.org/officeDocument/2006/relationships/image" Target="../media/image480.png"/><Relationship Id="rId18" Type="http://schemas.openxmlformats.org/officeDocument/2006/relationships/image" Target="../media/image481.png"/><Relationship Id="rId19" Type="http://schemas.openxmlformats.org/officeDocument/2006/relationships/image" Target="../media/image482.png"/><Relationship Id="rId20" Type="http://schemas.openxmlformats.org/officeDocument/2006/relationships/image" Target="../media/image483.png"/><Relationship Id="rId21" Type="http://schemas.openxmlformats.org/officeDocument/2006/relationships/image" Target="../media/image484.png"/><Relationship Id="rId22" Type="http://schemas.openxmlformats.org/officeDocument/2006/relationships/image" Target="../media/image485.png"/><Relationship Id="rId23" Type="http://schemas.openxmlformats.org/officeDocument/2006/relationships/image" Target="../media/image486.png"/><Relationship Id="rId24" Type="http://schemas.openxmlformats.org/officeDocument/2006/relationships/image" Target="../media/image487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8.png"/><Relationship Id="rId3" Type="http://schemas.openxmlformats.org/officeDocument/2006/relationships/image" Target="../media/image489.png"/><Relationship Id="rId4" Type="http://schemas.openxmlformats.org/officeDocument/2006/relationships/image" Target="../media/image490.png"/><Relationship Id="rId5" Type="http://schemas.openxmlformats.org/officeDocument/2006/relationships/image" Target="../media/image491.png"/><Relationship Id="rId6" Type="http://schemas.openxmlformats.org/officeDocument/2006/relationships/image" Target="../media/image492.png"/><Relationship Id="rId7" Type="http://schemas.openxmlformats.org/officeDocument/2006/relationships/image" Target="../media/image493.png"/><Relationship Id="rId8" Type="http://schemas.openxmlformats.org/officeDocument/2006/relationships/image" Target="../media/image494.png"/><Relationship Id="rId9" Type="http://schemas.openxmlformats.org/officeDocument/2006/relationships/image" Target="../media/image495.png"/><Relationship Id="rId10" Type="http://schemas.openxmlformats.org/officeDocument/2006/relationships/image" Target="../media/image496.png"/><Relationship Id="rId11" Type="http://schemas.openxmlformats.org/officeDocument/2006/relationships/image" Target="../media/image497.png"/><Relationship Id="rId12" Type="http://schemas.openxmlformats.org/officeDocument/2006/relationships/image" Target="../media/image498.png"/><Relationship Id="rId13" Type="http://schemas.openxmlformats.org/officeDocument/2006/relationships/image" Target="../media/image499.png"/><Relationship Id="rId14" Type="http://schemas.openxmlformats.org/officeDocument/2006/relationships/image" Target="../media/image500.png"/><Relationship Id="rId15" Type="http://schemas.openxmlformats.org/officeDocument/2006/relationships/image" Target="../media/image501.png"/><Relationship Id="rId16" Type="http://schemas.openxmlformats.org/officeDocument/2006/relationships/image" Target="../media/image502.png"/><Relationship Id="rId17" Type="http://schemas.openxmlformats.org/officeDocument/2006/relationships/image" Target="../media/image503.png"/><Relationship Id="rId18" Type="http://schemas.openxmlformats.org/officeDocument/2006/relationships/image" Target="../media/image504.png"/><Relationship Id="rId19" Type="http://schemas.openxmlformats.org/officeDocument/2006/relationships/image" Target="../media/image505.png"/><Relationship Id="rId20" Type="http://schemas.openxmlformats.org/officeDocument/2006/relationships/image" Target="../media/image506.png"/><Relationship Id="rId21" Type="http://schemas.openxmlformats.org/officeDocument/2006/relationships/image" Target="../media/image50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8.png"/><Relationship Id="rId3" Type="http://schemas.openxmlformats.org/officeDocument/2006/relationships/image" Target="../media/image509.png"/><Relationship Id="rId4" Type="http://schemas.openxmlformats.org/officeDocument/2006/relationships/image" Target="../media/image510.png"/><Relationship Id="rId5" Type="http://schemas.openxmlformats.org/officeDocument/2006/relationships/image" Target="../media/image511.png"/><Relationship Id="rId6" Type="http://schemas.openxmlformats.org/officeDocument/2006/relationships/image" Target="../media/image512.png"/><Relationship Id="rId7" Type="http://schemas.openxmlformats.org/officeDocument/2006/relationships/image" Target="../media/image513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4.png"/><Relationship Id="rId3" Type="http://schemas.openxmlformats.org/officeDocument/2006/relationships/image" Target="../media/image515.png"/><Relationship Id="rId4" Type="http://schemas.openxmlformats.org/officeDocument/2006/relationships/image" Target="../media/image516.png"/><Relationship Id="rId5" Type="http://schemas.openxmlformats.org/officeDocument/2006/relationships/image" Target="../media/image517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8.png"/><Relationship Id="rId3" Type="http://schemas.openxmlformats.org/officeDocument/2006/relationships/image" Target="../media/image519.png"/><Relationship Id="rId4" Type="http://schemas.openxmlformats.org/officeDocument/2006/relationships/image" Target="../media/image520.png"/><Relationship Id="rId5" Type="http://schemas.openxmlformats.org/officeDocument/2006/relationships/image" Target="../media/image521.png"/><Relationship Id="rId6" Type="http://schemas.openxmlformats.org/officeDocument/2006/relationships/image" Target="../media/image522.png"/><Relationship Id="rId7" Type="http://schemas.openxmlformats.org/officeDocument/2006/relationships/image" Target="../media/image523.png"/><Relationship Id="rId8" Type="http://schemas.openxmlformats.org/officeDocument/2006/relationships/image" Target="../media/image524.png"/><Relationship Id="rId9" Type="http://schemas.openxmlformats.org/officeDocument/2006/relationships/image" Target="../media/image525.png"/><Relationship Id="rId10" Type="http://schemas.openxmlformats.org/officeDocument/2006/relationships/image" Target="../media/image526.png"/><Relationship Id="rId11" Type="http://schemas.openxmlformats.org/officeDocument/2006/relationships/image" Target="../media/image527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8.png"/><Relationship Id="rId3" Type="http://schemas.openxmlformats.org/officeDocument/2006/relationships/image" Target="../media/image529.png"/><Relationship Id="rId4" Type="http://schemas.openxmlformats.org/officeDocument/2006/relationships/image" Target="../media/image530.png"/><Relationship Id="rId5" Type="http://schemas.openxmlformats.org/officeDocument/2006/relationships/image" Target="../media/image531.png"/><Relationship Id="rId6" Type="http://schemas.openxmlformats.org/officeDocument/2006/relationships/image" Target="../media/image532.png"/><Relationship Id="rId7" Type="http://schemas.openxmlformats.org/officeDocument/2006/relationships/image" Target="../media/image53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4.png"/><Relationship Id="rId3" Type="http://schemas.openxmlformats.org/officeDocument/2006/relationships/image" Target="../media/image535.png"/><Relationship Id="rId4" Type="http://schemas.openxmlformats.org/officeDocument/2006/relationships/image" Target="../media/image536.png"/><Relationship Id="rId5" Type="http://schemas.openxmlformats.org/officeDocument/2006/relationships/image" Target="../media/image537.png"/><Relationship Id="rId6" Type="http://schemas.openxmlformats.org/officeDocument/2006/relationships/image" Target="../media/image538.png"/><Relationship Id="rId7" Type="http://schemas.openxmlformats.org/officeDocument/2006/relationships/image" Target="../media/image539.png"/><Relationship Id="rId8" Type="http://schemas.openxmlformats.org/officeDocument/2006/relationships/image" Target="../media/image540.png"/><Relationship Id="rId9" Type="http://schemas.openxmlformats.org/officeDocument/2006/relationships/image" Target="../media/image541.png"/><Relationship Id="rId10" Type="http://schemas.openxmlformats.org/officeDocument/2006/relationships/image" Target="../media/image542.png"/><Relationship Id="rId11" Type="http://schemas.openxmlformats.org/officeDocument/2006/relationships/image" Target="../media/image543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4.png"/><Relationship Id="rId3" Type="http://schemas.openxmlformats.org/officeDocument/2006/relationships/image" Target="../media/image545.png"/><Relationship Id="rId4" Type="http://schemas.openxmlformats.org/officeDocument/2006/relationships/image" Target="../media/image546.png"/><Relationship Id="rId5" Type="http://schemas.openxmlformats.org/officeDocument/2006/relationships/image" Target="../media/image547.png"/><Relationship Id="rId6" Type="http://schemas.openxmlformats.org/officeDocument/2006/relationships/image" Target="../media/image548.png"/><Relationship Id="rId7" Type="http://schemas.openxmlformats.org/officeDocument/2006/relationships/image" Target="../media/image549.png"/><Relationship Id="rId8" Type="http://schemas.openxmlformats.org/officeDocument/2006/relationships/image" Target="../media/image550.png"/><Relationship Id="rId9" Type="http://schemas.openxmlformats.org/officeDocument/2006/relationships/image" Target="../media/image551.png"/><Relationship Id="rId10" Type="http://schemas.openxmlformats.org/officeDocument/2006/relationships/image" Target="../media/image552.png"/><Relationship Id="rId11" Type="http://schemas.openxmlformats.org/officeDocument/2006/relationships/image" Target="../media/image553.png"/><Relationship Id="rId12" Type="http://schemas.openxmlformats.org/officeDocument/2006/relationships/image" Target="../media/image554.png"/><Relationship Id="rId13" Type="http://schemas.openxmlformats.org/officeDocument/2006/relationships/image" Target="../media/image555.png"/><Relationship Id="rId14" Type="http://schemas.openxmlformats.org/officeDocument/2006/relationships/image" Target="../media/image556.png"/><Relationship Id="rId15" Type="http://schemas.openxmlformats.org/officeDocument/2006/relationships/image" Target="../media/image557.png"/><Relationship Id="rId16" Type="http://schemas.openxmlformats.org/officeDocument/2006/relationships/image" Target="../media/image558.png"/><Relationship Id="rId17" Type="http://schemas.openxmlformats.org/officeDocument/2006/relationships/image" Target="../media/image559.png"/><Relationship Id="rId18" Type="http://schemas.openxmlformats.org/officeDocument/2006/relationships/image" Target="../media/image560.png"/><Relationship Id="rId19" Type="http://schemas.openxmlformats.org/officeDocument/2006/relationships/image" Target="../media/image561.png"/><Relationship Id="rId20" Type="http://schemas.openxmlformats.org/officeDocument/2006/relationships/image" Target="../media/image562.png"/><Relationship Id="rId21" Type="http://schemas.openxmlformats.org/officeDocument/2006/relationships/image" Target="../media/image563.png"/><Relationship Id="rId22" Type="http://schemas.openxmlformats.org/officeDocument/2006/relationships/image" Target="../media/image564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5.png"/><Relationship Id="rId3" Type="http://schemas.openxmlformats.org/officeDocument/2006/relationships/image" Target="../media/image566.png"/><Relationship Id="rId4" Type="http://schemas.openxmlformats.org/officeDocument/2006/relationships/image" Target="../media/image567.png"/><Relationship Id="rId5" Type="http://schemas.openxmlformats.org/officeDocument/2006/relationships/image" Target="../media/image568.png"/><Relationship Id="rId6" Type="http://schemas.openxmlformats.org/officeDocument/2006/relationships/image" Target="../media/image569.png"/><Relationship Id="rId7" Type="http://schemas.openxmlformats.org/officeDocument/2006/relationships/image" Target="../media/image570.png"/><Relationship Id="rId8" Type="http://schemas.openxmlformats.org/officeDocument/2006/relationships/image" Target="../media/image571.png"/><Relationship Id="rId9" Type="http://schemas.openxmlformats.org/officeDocument/2006/relationships/image" Target="../media/image572.png"/><Relationship Id="rId10" Type="http://schemas.openxmlformats.org/officeDocument/2006/relationships/image" Target="../media/image573.png"/><Relationship Id="rId11" Type="http://schemas.openxmlformats.org/officeDocument/2006/relationships/image" Target="../media/image574.png"/><Relationship Id="rId12" Type="http://schemas.openxmlformats.org/officeDocument/2006/relationships/image" Target="../media/image575.png"/><Relationship Id="rId13" Type="http://schemas.openxmlformats.org/officeDocument/2006/relationships/image" Target="../media/image576.png"/><Relationship Id="rId14" Type="http://schemas.openxmlformats.org/officeDocument/2006/relationships/image" Target="../media/image577.png"/><Relationship Id="rId15" Type="http://schemas.openxmlformats.org/officeDocument/2006/relationships/image" Target="../media/image578.png"/><Relationship Id="rId16" Type="http://schemas.openxmlformats.org/officeDocument/2006/relationships/image" Target="../media/image579.png"/><Relationship Id="rId17" Type="http://schemas.openxmlformats.org/officeDocument/2006/relationships/image" Target="../media/image580.png"/><Relationship Id="rId18" Type="http://schemas.openxmlformats.org/officeDocument/2006/relationships/image" Target="../media/image581.png"/><Relationship Id="rId19" Type="http://schemas.openxmlformats.org/officeDocument/2006/relationships/image" Target="../media/image582.png"/><Relationship Id="rId20" Type="http://schemas.openxmlformats.org/officeDocument/2006/relationships/image" Target="../media/image583.png"/><Relationship Id="rId21" Type="http://schemas.openxmlformats.org/officeDocument/2006/relationships/image" Target="../media/image584.png"/><Relationship Id="rId22" Type="http://schemas.openxmlformats.org/officeDocument/2006/relationships/image" Target="../media/image585.png"/><Relationship Id="rId23" Type="http://schemas.openxmlformats.org/officeDocument/2006/relationships/image" Target="../media/image586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7.png"/><Relationship Id="rId3" Type="http://schemas.openxmlformats.org/officeDocument/2006/relationships/image" Target="../media/image588.png"/><Relationship Id="rId4" Type="http://schemas.openxmlformats.org/officeDocument/2006/relationships/image" Target="../media/image589.png"/><Relationship Id="rId5" Type="http://schemas.openxmlformats.org/officeDocument/2006/relationships/image" Target="../media/image590.png"/><Relationship Id="rId6" Type="http://schemas.openxmlformats.org/officeDocument/2006/relationships/image" Target="../media/image591.png"/><Relationship Id="rId7" Type="http://schemas.openxmlformats.org/officeDocument/2006/relationships/image" Target="../media/image592.png"/><Relationship Id="rId8" Type="http://schemas.openxmlformats.org/officeDocument/2006/relationships/image" Target="../media/image593.png"/><Relationship Id="rId9" Type="http://schemas.openxmlformats.org/officeDocument/2006/relationships/image" Target="../media/image594.png"/><Relationship Id="rId10" Type="http://schemas.openxmlformats.org/officeDocument/2006/relationships/image" Target="../media/image595.png"/><Relationship Id="rId11" Type="http://schemas.openxmlformats.org/officeDocument/2006/relationships/image" Target="../media/image596.png"/><Relationship Id="rId12" Type="http://schemas.openxmlformats.org/officeDocument/2006/relationships/image" Target="../media/image597.png"/><Relationship Id="rId13" Type="http://schemas.openxmlformats.org/officeDocument/2006/relationships/image" Target="../media/image598.png"/><Relationship Id="rId14" Type="http://schemas.openxmlformats.org/officeDocument/2006/relationships/image" Target="../media/image599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0.png"/><Relationship Id="rId3" Type="http://schemas.openxmlformats.org/officeDocument/2006/relationships/image" Target="../media/image601.png"/><Relationship Id="rId4" Type="http://schemas.openxmlformats.org/officeDocument/2006/relationships/image" Target="../media/image602.png"/><Relationship Id="rId5" Type="http://schemas.openxmlformats.org/officeDocument/2006/relationships/image" Target="../media/image603.png"/><Relationship Id="rId6" Type="http://schemas.openxmlformats.org/officeDocument/2006/relationships/image" Target="../media/image604.png"/><Relationship Id="rId7" Type="http://schemas.openxmlformats.org/officeDocument/2006/relationships/image" Target="../media/image605.png"/><Relationship Id="rId8" Type="http://schemas.openxmlformats.org/officeDocument/2006/relationships/image" Target="../media/image60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Relationship Id="rId16" Type="http://schemas.openxmlformats.org/officeDocument/2006/relationships/image" Target="../media/image111.png"/><Relationship Id="rId17" Type="http://schemas.openxmlformats.org/officeDocument/2006/relationships/image" Target="../media/image112.png"/><Relationship Id="rId18" Type="http://schemas.openxmlformats.org/officeDocument/2006/relationships/image" Target="../media/image113.png"/><Relationship Id="rId19" Type="http://schemas.openxmlformats.org/officeDocument/2006/relationships/image" Target="../media/image114.png"/><Relationship Id="rId20" Type="http://schemas.openxmlformats.org/officeDocument/2006/relationships/image" Target="../media/image115.png"/><Relationship Id="rId21" Type="http://schemas.openxmlformats.org/officeDocument/2006/relationships/image" Target="../media/image116.png"/><Relationship Id="rId22" Type="http://schemas.openxmlformats.org/officeDocument/2006/relationships/image" Target="../media/image117.png"/><Relationship Id="rId23" Type="http://schemas.openxmlformats.org/officeDocument/2006/relationships/image" Target="../media/image118.png"/><Relationship Id="rId24" Type="http://schemas.openxmlformats.org/officeDocument/2006/relationships/image" Target="../media/image119.png"/><Relationship Id="rId25" Type="http://schemas.openxmlformats.org/officeDocument/2006/relationships/image" Target="../media/image120.png"/><Relationship Id="rId26" Type="http://schemas.openxmlformats.org/officeDocument/2006/relationships/image" Target="../media/image121.png"/><Relationship Id="rId27" Type="http://schemas.openxmlformats.org/officeDocument/2006/relationships/image" Target="../media/image122.png"/><Relationship Id="rId28" Type="http://schemas.openxmlformats.org/officeDocument/2006/relationships/image" Target="../media/image123.png"/><Relationship Id="rId29" Type="http://schemas.openxmlformats.org/officeDocument/2006/relationships/image" Target="../media/image124.png"/><Relationship Id="rId30" Type="http://schemas.openxmlformats.org/officeDocument/2006/relationships/image" Target="../media/image125.png"/><Relationship Id="rId31" Type="http://schemas.openxmlformats.org/officeDocument/2006/relationships/image" Target="../media/image126.png"/><Relationship Id="rId32" Type="http://schemas.openxmlformats.org/officeDocument/2006/relationships/image" Target="../media/image127.png"/><Relationship Id="rId33" Type="http://schemas.openxmlformats.org/officeDocument/2006/relationships/image" Target="../media/image128.png"/><Relationship Id="rId34" Type="http://schemas.openxmlformats.org/officeDocument/2006/relationships/image" Target="../media/image129.png"/><Relationship Id="rId35" Type="http://schemas.openxmlformats.org/officeDocument/2006/relationships/image" Target="../media/image130.png"/><Relationship Id="rId36" Type="http://schemas.openxmlformats.org/officeDocument/2006/relationships/image" Target="../media/image131.png"/><Relationship Id="rId37" Type="http://schemas.openxmlformats.org/officeDocument/2006/relationships/image" Target="../media/image132.png"/><Relationship Id="rId38" Type="http://schemas.openxmlformats.org/officeDocument/2006/relationships/image" Target="../media/image133.png"/><Relationship Id="rId39" Type="http://schemas.openxmlformats.org/officeDocument/2006/relationships/image" Target="../media/image134.png"/><Relationship Id="rId40" Type="http://schemas.openxmlformats.org/officeDocument/2006/relationships/image" Target="../media/image135.png"/><Relationship Id="rId41" Type="http://schemas.openxmlformats.org/officeDocument/2006/relationships/image" Target="../media/image136.png"/><Relationship Id="rId42" Type="http://schemas.openxmlformats.org/officeDocument/2006/relationships/image" Target="../media/image13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5" Type="http://schemas.openxmlformats.org/officeDocument/2006/relationships/image" Target="../media/image151.png"/><Relationship Id="rId16" Type="http://schemas.openxmlformats.org/officeDocument/2006/relationships/image" Target="../media/image152.png"/><Relationship Id="rId17" Type="http://schemas.openxmlformats.org/officeDocument/2006/relationships/image" Target="../media/image153.png"/><Relationship Id="rId18" Type="http://schemas.openxmlformats.org/officeDocument/2006/relationships/image" Target="../media/image154.png"/><Relationship Id="rId19" Type="http://schemas.openxmlformats.org/officeDocument/2006/relationships/image" Target="../media/image155.png"/><Relationship Id="rId20" Type="http://schemas.openxmlformats.org/officeDocument/2006/relationships/image" Target="../media/image156.png"/><Relationship Id="rId21" Type="http://schemas.openxmlformats.org/officeDocument/2006/relationships/image" Target="../media/image157.png"/><Relationship Id="rId22" Type="http://schemas.openxmlformats.org/officeDocument/2006/relationships/image" Target="../media/image15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Relationship Id="rId15" Type="http://schemas.openxmlformats.org/officeDocument/2006/relationships/image" Target="../media/image172.png"/><Relationship Id="rId16" Type="http://schemas.openxmlformats.org/officeDocument/2006/relationships/image" Target="../media/image17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0255" y="4787112"/>
            <a:ext cx="8617284" cy="1044928"/>
            <a:chOff x="4680255" y="4787112"/>
            <a:chExt cx="861728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55" y="4787112"/>
              <a:ext cx="861728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3118" y="3376442"/>
            <a:ext cx="8842469" cy="18320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5974" y="4672828"/>
            <a:ext cx="6899819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97539" y="2720516"/>
            <a:ext cx="858652" cy="859054"/>
            <a:chOff x="13297539" y="2720516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7539" y="2720516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1402" y="2720718"/>
            <a:ext cx="858652" cy="859054"/>
            <a:chOff x="3821402" y="2720718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7539" y="6698055"/>
            <a:ext cx="858652" cy="859054"/>
            <a:chOff x="13297539" y="6698055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97539" y="6698055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21402" y="6697854"/>
            <a:ext cx="858652" cy="859054"/>
            <a:chOff x="3821402" y="6697854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821402" y="6697854"/>
              <a:ext cx="858652" cy="85905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23114" y="5932612"/>
            <a:ext cx="4063523" cy="76188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07240" y="8140325"/>
            <a:ext cx="3633217" cy="21333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93891" y="1021718"/>
            <a:ext cx="3297932" cy="2128325"/>
            <a:chOff x="7493891" y="1021718"/>
            <a:chExt cx="3297932" cy="21283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93891" y="1021718"/>
              <a:ext cx="3297932" cy="21283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382607" y="2546295"/>
            <a:ext cx="741203" cy="741550"/>
            <a:chOff x="17382607" y="2546295"/>
            <a:chExt cx="741203" cy="7415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82607" y="2546295"/>
              <a:ext cx="741203" cy="7415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075" y="2622315"/>
            <a:ext cx="726710" cy="727051"/>
            <a:chOff x="162075" y="2622315"/>
            <a:chExt cx="726710" cy="727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2075" y="2622315"/>
              <a:ext cx="726710" cy="7270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82607" y="8942115"/>
            <a:ext cx="741203" cy="741550"/>
            <a:chOff x="17382607" y="8942115"/>
            <a:chExt cx="741203" cy="7415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82607" y="8942115"/>
              <a:ext cx="741203" cy="7415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1115" y="8966357"/>
            <a:ext cx="692742" cy="693067"/>
            <a:chOff x="181115" y="8966357"/>
            <a:chExt cx="692742" cy="6930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81115" y="8966357"/>
              <a:ext cx="692742" cy="6930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92037" y="412392"/>
            <a:ext cx="5146398" cy="15094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4139" y="1473210"/>
            <a:ext cx="4946332" cy="140109"/>
            <a:chOff x="6734139" y="1473210"/>
            <a:chExt cx="4946332" cy="1401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4139" y="1473210"/>
              <a:ext cx="4946332" cy="14010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7142" y="1735335"/>
            <a:ext cx="10293306" cy="7657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94358" y="5142857"/>
            <a:ext cx="6171429" cy="1350000"/>
            <a:chOff x="2094358" y="5142857"/>
            <a:chExt cx="6171429" cy="135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94358" y="5142857"/>
              <a:ext cx="6171429" cy="135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80472" y="4395635"/>
            <a:ext cx="2993694" cy="2611998"/>
            <a:chOff x="11680472" y="4395635"/>
            <a:chExt cx="2993694" cy="26119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80472" y="4395635"/>
              <a:ext cx="2993694" cy="2611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382607" y="2546295"/>
            <a:ext cx="741203" cy="741550"/>
            <a:chOff x="17382607" y="2546295"/>
            <a:chExt cx="741203" cy="7415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82607" y="2546295"/>
              <a:ext cx="741203" cy="7415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075" y="2622315"/>
            <a:ext cx="726710" cy="727051"/>
            <a:chOff x="162075" y="2622315"/>
            <a:chExt cx="726710" cy="727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2075" y="2622315"/>
              <a:ext cx="726710" cy="7270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82607" y="8942115"/>
            <a:ext cx="741203" cy="741550"/>
            <a:chOff x="17382607" y="8942115"/>
            <a:chExt cx="741203" cy="7415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82607" y="8942115"/>
              <a:ext cx="741203" cy="7415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1115" y="8966357"/>
            <a:ext cx="692742" cy="693067"/>
            <a:chOff x="181115" y="8966357"/>
            <a:chExt cx="692742" cy="6930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81115" y="8966357"/>
              <a:ext cx="692742" cy="6930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92037" y="412392"/>
            <a:ext cx="5146398" cy="15094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4139" y="1473210"/>
            <a:ext cx="4946332" cy="140109"/>
            <a:chOff x="6734139" y="1473210"/>
            <a:chExt cx="4946332" cy="1401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4139" y="1473210"/>
              <a:ext cx="4946332" cy="14010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7141" y="1739211"/>
            <a:ext cx="9902076" cy="7618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71994" y="3102720"/>
            <a:ext cx="3802297" cy="6171429"/>
            <a:chOff x="9271994" y="3102720"/>
            <a:chExt cx="3802297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71994" y="3102720"/>
              <a:ext cx="3802297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54811" y="3141461"/>
            <a:ext cx="3802297" cy="6171429"/>
            <a:chOff x="13454811" y="3141461"/>
            <a:chExt cx="3802297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54811" y="3141461"/>
              <a:ext cx="3802297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85046" y="3141461"/>
            <a:ext cx="3802297" cy="6171429"/>
            <a:chOff x="5085046" y="3141461"/>
            <a:chExt cx="3802297" cy="6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85046" y="3141461"/>
              <a:ext cx="3802297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3956" y="3141461"/>
            <a:ext cx="3802297" cy="6171429"/>
            <a:chOff x="953956" y="3141461"/>
            <a:chExt cx="3802297" cy="617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3956" y="3141461"/>
              <a:ext cx="3802297" cy="6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33801" y="4405814"/>
            <a:ext cx="1842607" cy="737043"/>
            <a:chOff x="1933801" y="4405814"/>
            <a:chExt cx="1842607" cy="7370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33801" y="4405814"/>
              <a:ext cx="1842607" cy="73704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69966" y="4522006"/>
            <a:ext cx="788446" cy="6095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33801" y="6572354"/>
            <a:ext cx="1842607" cy="737043"/>
            <a:chOff x="1933801" y="6572354"/>
            <a:chExt cx="1842607" cy="7370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33801" y="6572354"/>
              <a:ext cx="1842607" cy="73704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73188" y="6748181"/>
            <a:ext cx="1215255" cy="50792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064891" y="5490133"/>
            <a:ext cx="1842607" cy="737043"/>
            <a:chOff x="6064891" y="5490133"/>
            <a:chExt cx="1842607" cy="7370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64891" y="5490133"/>
              <a:ext cx="1842607" cy="73704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221062" y="5665963"/>
            <a:ext cx="1259712" cy="5079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434656" y="5490133"/>
            <a:ext cx="1842607" cy="737043"/>
            <a:chOff x="14434656" y="5490133"/>
            <a:chExt cx="1842607" cy="7370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34656" y="5490133"/>
              <a:ext cx="1842607" cy="73704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590843" y="5665957"/>
            <a:ext cx="1080288" cy="50792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941994" y="5490133"/>
            <a:ext cx="1842607" cy="737043"/>
            <a:chOff x="1941994" y="5490133"/>
            <a:chExt cx="1842607" cy="73704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41994" y="5490133"/>
              <a:ext cx="1842607" cy="737043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098162" y="5665961"/>
            <a:ext cx="1513674" cy="50792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251838" y="4405814"/>
            <a:ext cx="1842607" cy="737043"/>
            <a:chOff x="10251838" y="4405814"/>
            <a:chExt cx="1842607" cy="73704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51838" y="4405814"/>
              <a:ext cx="1842607" cy="73704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896309" y="4581643"/>
            <a:ext cx="530151" cy="50792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064891" y="4405814"/>
            <a:ext cx="1842607" cy="737043"/>
            <a:chOff x="6064891" y="4405814"/>
            <a:chExt cx="1842607" cy="7370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64891" y="4405814"/>
              <a:ext cx="1842607" cy="73704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221034" y="4581643"/>
            <a:ext cx="1132731" cy="50792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4434656" y="4405814"/>
            <a:ext cx="1842607" cy="737043"/>
            <a:chOff x="14434656" y="4405814"/>
            <a:chExt cx="1842607" cy="73704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34656" y="4405814"/>
              <a:ext cx="1842607" cy="73704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590840" y="4581643"/>
            <a:ext cx="1068479" cy="507924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800763" y="3845220"/>
            <a:ext cx="2711318" cy="457131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82724" y="3688083"/>
            <a:ext cx="2714061" cy="45713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064891" y="6595527"/>
            <a:ext cx="1842607" cy="737043"/>
            <a:chOff x="6064891" y="6595527"/>
            <a:chExt cx="1842607" cy="73704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64891" y="6595527"/>
              <a:ext cx="1842607" cy="737043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104279" y="6771354"/>
            <a:ext cx="1215255" cy="50792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736042" y="3790940"/>
            <a:ext cx="2614792" cy="45713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251838" y="5466314"/>
            <a:ext cx="1842607" cy="737043"/>
            <a:chOff x="10251838" y="5466314"/>
            <a:chExt cx="1842607" cy="73704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251838" y="5466314"/>
              <a:ext cx="1842607" cy="737043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408009" y="5642144"/>
            <a:ext cx="1259712" cy="50792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251838" y="6571708"/>
            <a:ext cx="1842607" cy="737043"/>
            <a:chOff x="10251838" y="6571708"/>
            <a:chExt cx="1842607" cy="73704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251838" y="6571708"/>
              <a:ext cx="1842607" cy="737043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291226" y="6747535"/>
            <a:ext cx="1215255" cy="507924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983620" y="3845220"/>
            <a:ext cx="2701147" cy="45713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4434656" y="6572354"/>
            <a:ext cx="1842607" cy="737043"/>
            <a:chOff x="14434656" y="6572354"/>
            <a:chExt cx="1842607" cy="73704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434656" y="6572354"/>
              <a:ext cx="1842607" cy="737043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4474044" y="6748181"/>
            <a:ext cx="1215255" cy="5079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56869" y="5284584"/>
            <a:ext cx="4685468" cy="12818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4" y="1025473"/>
            <a:ext cx="6810534" cy="63913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77498" y="8879408"/>
            <a:ext cx="3749956" cy="227172"/>
            <a:chOff x="-177498" y="8879408"/>
            <a:chExt cx="3749956" cy="2271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77498" y="8879408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35758" y="1177641"/>
            <a:ext cx="3749956" cy="227172"/>
            <a:chOff x="14535758" y="1177641"/>
            <a:chExt cx="3749956" cy="22717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4535758" y="1177641"/>
              <a:ext cx="3749956" cy="22717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81716" y="7908363"/>
            <a:ext cx="1637293" cy="7618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619834" y="7402654"/>
            <a:ext cx="194611" cy="194611"/>
            <a:chOff x="13619834" y="7402654"/>
            <a:chExt cx="194611" cy="19461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19834" y="7402654"/>
              <a:ext cx="194611" cy="1946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19834" y="8096779"/>
            <a:ext cx="194611" cy="194611"/>
            <a:chOff x="13619834" y="8096779"/>
            <a:chExt cx="194611" cy="1946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19834" y="8096779"/>
              <a:ext cx="194611" cy="19461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97335" y="7217849"/>
            <a:ext cx="3023163" cy="76189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966192" y="9287820"/>
            <a:ext cx="1984713" cy="76189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604275" y="8782103"/>
            <a:ext cx="194611" cy="194611"/>
            <a:chOff x="13604275" y="8782103"/>
            <a:chExt cx="194611" cy="1946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04275" y="8782103"/>
              <a:ext cx="194611" cy="19461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81716" y="8549678"/>
            <a:ext cx="3805620" cy="8095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619834" y="9497343"/>
            <a:ext cx="194611" cy="194611"/>
            <a:chOff x="13619834" y="9497343"/>
            <a:chExt cx="194611" cy="19461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19834" y="9497343"/>
              <a:ext cx="194611" cy="194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3513" y="3902170"/>
            <a:ext cx="9685714" cy="4383302"/>
            <a:chOff x="8223513" y="3902170"/>
            <a:chExt cx="9685714" cy="4383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3513" y="3902170"/>
              <a:ext cx="9685714" cy="4383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2032" y="412393"/>
            <a:ext cx="5146396" cy="1509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4139" y="1473210"/>
            <a:ext cx="4946332" cy="140109"/>
            <a:chOff x="6734139" y="1473210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4139" y="1473210"/>
              <a:ext cx="4946332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7141" y="1739211"/>
            <a:ext cx="9902076" cy="7618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4261" y="2486668"/>
            <a:ext cx="6661590" cy="6217851"/>
            <a:chOff x="884261" y="2486668"/>
            <a:chExt cx="6661590" cy="62178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261" y="2486668"/>
              <a:ext cx="6661590" cy="62178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35103" y="4013758"/>
            <a:ext cx="1822831" cy="10518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66586" y="4874234"/>
            <a:ext cx="7798321" cy="170655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80656" y="3921217"/>
            <a:ext cx="9685714" cy="4383302"/>
            <a:chOff x="7480656" y="3921217"/>
            <a:chExt cx="9685714" cy="4383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0656" y="3921217"/>
              <a:ext cx="9685714" cy="4383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2032" y="412393"/>
            <a:ext cx="5146396" cy="1509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4139" y="1473210"/>
            <a:ext cx="4946332" cy="140109"/>
            <a:chOff x="6734139" y="1473210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4139" y="1473210"/>
              <a:ext cx="4946332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7141" y="1739211"/>
            <a:ext cx="10075786" cy="7618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65213" y="1582187"/>
            <a:ext cx="3323358" cy="7734689"/>
            <a:chOff x="2865213" y="1582187"/>
            <a:chExt cx="3323358" cy="77346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5213" y="1582187"/>
              <a:ext cx="3323358" cy="773468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2246" y="4032808"/>
            <a:ext cx="2323506" cy="10518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23729" y="4893281"/>
            <a:ext cx="8835211" cy="25282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80656" y="3921217"/>
            <a:ext cx="9685714" cy="4383302"/>
            <a:chOff x="7480656" y="3921217"/>
            <a:chExt cx="9685714" cy="4383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0656" y="3921217"/>
              <a:ext cx="9685714" cy="4383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2032" y="412393"/>
            <a:ext cx="5146396" cy="1509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4139" y="1473210"/>
            <a:ext cx="4946332" cy="140109"/>
            <a:chOff x="6734139" y="1473210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4139" y="1473210"/>
              <a:ext cx="4946332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7141" y="1739211"/>
            <a:ext cx="10761294" cy="7618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65213" y="1582187"/>
            <a:ext cx="3323358" cy="7734689"/>
            <a:chOff x="2865213" y="1582187"/>
            <a:chExt cx="3323358" cy="77346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5213" y="1582187"/>
              <a:ext cx="3323358" cy="773468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2246" y="4032808"/>
            <a:ext cx="3967526" cy="10518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23729" y="4893281"/>
            <a:ext cx="8697738" cy="25282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80656" y="3921217"/>
            <a:ext cx="9685714" cy="4383302"/>
            <a:chOff x="7480656" y="3921217"/>
            <a:chExt cx="9685714" cy="4383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0656" y="3921217"/>
              <a:ext cx="9685714" cy="4383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2032" y="412393"/>
            <a:ext cx="5146396" cy="1509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4139" y="1473210"/>
            <a:ext cx="4946332" cy="140109"/>
            <a:chOff x="6734139" y="1473210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4139" y="1473210"/>
              <a:ext cx="4946332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7141" y="1739211"/>
            <a:ext cx="10587584" cy="7618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65213" y="1582187"/>
            <a:ext cx="3323358" cy="7734689"/>
            <a:chOff x="2865213" y="1582187"/>
            <a:chExt cx="3323358" cy="77346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5213" y="1582187"/>
              <a:ext cx="3323358" cy="773468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2246" y="4032808"/>
            <a:ext cx="3466852" cy="10518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23729" y="4893281"/>
            <a:ext cx="8790967" cy="252822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80656" y="3921217"/>
            <a:ext cx="9685714" cy="4383302"/>
            <a:chOff x="7480656" y="3921217"/>
            <a:chExt cx="9685714" cy="4383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0656" y="3921217"/>
              <a:ext cx="9685714" cy="4383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2032" y="412393"/>
            <a:ext cx="5146396" cy="1509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4139" y="1473210"/>
            <a:ext cx="4946332" cy="140109"/>
            <a:chOff x="6734139" y="1473210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4139" y="1473210"/>
              <a:ext cx="4946332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7141" y="1739211"/>
            <a:ext cx="10587584" cy="7618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65213" y="1582187"/>
            <a:ext cx="3323358" cy="7734689"/>
            <a:chOff x="2865213" y="1582187"/>
            <a:chExt cx="3323358" cy="77346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5213" y="1582187"/>
              <a:ext cx="3323358" cy="773468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2246" y="4032808"/>
            <a:ext cx="5889231" cy="10518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23729" y="4893281"/>
            <a:ext cx="8866498" cy="25282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80656" y="3921217"/>
            <a:ext cx="9685714" cy="4383302"/>
            <a:chOff x="7480656" y="3921217"/>
            <a:chExt cx="9685714" cy="4383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0656" y="3921217"/>
              <a:ext cx="9685714" cy="4383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2032" y="412393"/>
            <a:ext cx="5146396" cy="1509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4139" y="1473210"/>
            <a:ext cx="4946332" cy="140109"/>
            <a:chOff x="6734139" y="1473210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4139" y="1473210"/>
              <a:ext cx="4946332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7141" y="1739211"/>
            <a:ext cx="11159950" cy="7618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65213" y="1582187"/>
            <a:ext cx="3323358" cy="7734689"/>
            <a:chOff x="2865213" y="1582187"/>
            <a:chExt cx="3323358" cy="77346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5213" y="1582187"/>
              <a:ext cx="3323358" cy="773468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2246" y="4032808"/>
            <a:ext cx="5553169" cy="10518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23729" y="4893281"/>
            <a:ext cx="8941712" cy="29074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80656" y="3921217"/>
            <a:ext cx="9685714" cy="4383302"/>
            <a:chOff x="7480656" y="3921217"/>
            <a:chExt cx="9685714" cy="4383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0656" y="3921217"/>
              <a:ext cx="9685714" cy="4383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2032" y="412393"/>
            <a:ext cx="5146396" cy="1509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4139" y="1473210"/>
            <a:ext cx="4946332" cy="140109"/>
            <a:chOff x="6734139" y="1473210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4139" y="1473210"/>
              <a:ext cx="4946332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7141" y="1739220"/>
            <a:ext cx="10249497" cy="7632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65213" y="1582187"/>
            <a:ext cx="3323358" cy="7734689"/>
            <a:chOff x="2865213" y="1582187"/>
            <a:chExt cx="3323358" cy="77346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5213" y="1582187"/>
              <a:ext cx="3323358" cy="773468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2246" y="4032808"/>
            <a:ext cx="2824180" cy="10518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23729" y="4893281"/>
            <a:ext cx="8869039" cy="29074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D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27565" y="1971922"/>
            <a:ext cx="3726094" cy="1044928"/>
            <a:chOff x="1927565" y="1971922"/>
            <a:chExt cx="372609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7565" y="1971922"/>
              <a:ext cx="372609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3284" y="1927494"/>
            <a:ext cx="4112895" cy="15237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50152" y="9215719"/>
            <a:ext cx="858652" cy="859054"/>
            <a:chOff x="17250152" y="9215719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0152" y="9215719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101" y="9215921"/>
            <a:ext cx="858652" cy="859054"/>
            <a:chOff x="239101" y="9215921"/>
            <a:chExt cx="858652" cy="859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39101" y="921592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18870" y="4990851"/>
            <a:ext cx="10306261" cy="222971"/>
            <a:chOff x="6018870" y="4990851"/>
            <a:chExt cx="10306261" cy="222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6018870" y="4990851"/>
              <a:ext cx="10306261" cy="222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03734" y="108382"/>
            <a:ext cx="1136532" cy="1136532"/>
            <a:chOff x="10603734" y="108382"/>
            <a:chExt cx="1136532" cy="11365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03734" y="108382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03734" y="1873486"/>
            <a:ext cx="1136532" cy="1136532"/>
            <a:chOff x="10603734" y="1873486"/>
            <a:chExt cx="1136532" cy="11365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03734" y="1873486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03734" y="3662987"/>
            <a:ext cx="1136532" cy="1136532"/>
            <a:chOff x="10603734" y="3662987"/>
            <a:chExt cx="1136532" cy="11365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03734" y="3662987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03734" y="5424916"/>
            <a:ext cx="1136532" cy="1136532"/>
            <a:chOff x="10603734" y="5424916"/>
            <a:chExt cx="1136532" cy="11365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03734" y="5424916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03734" y="7181730"/>
            <a:ext cx="1136532" cy="1136532"/>
            <a:chOff x="10603734" y="7181730"/>
            <a:chExt cx="1136532" cy="11365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03734" y="7181730"/>
              <a:ext cx="1136532" cy="113653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35165" y="333800"/>
            <a:ext cx="1092825" cy="91426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35137" y="2091294"/>
            <a:ext cx="1139452" cy="91426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35137" y="3889542"/>
            <a:ext cx="1139909" cy="91426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35137" y="5642723"/>
            <a:ext cx="1145166" cy="9142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35137" y="7418917"/>
            <a:ext cx="1139909" cy="91426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938335" y="409831"/>
            <a:ext cx="3612455" cy="76188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940572" y="63356"/>
            <a:ext cx="2134803" cy="142218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938335" y="2088830"/>
            <a:ext cx="3612455" cy="80182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40572" y="1766058"/>
            <a:ext cx="1908779" cy="142584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504897" y="3963020"/>
            <a:ext cx="7045891" cy="76189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913982" y="5742420"/>
            <a:ext cx="4636812" cy="76325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926803" y="3266197"/>
            <a:ext cx="3770576" cy="203169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930763" y="5776068"/>
            <a:ext cx="3238017" cy="53454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30763" y="7534125"/>
            <a:ext cx="2096709" cy="53332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717256" y="7426608"/>
            <a:ext cx="5856719" cy="87074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599775" y="8938241"/>
            <a:ext cx="1136532" cy="1136532"/>
            <a:chOff x="10599775" y="8938241"/>
            <a:chExt cx="1136532" cy="113653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599775" y="8938241"/>
              <a:ext cx="1136532" cy="1136532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531145" y="9175434"/>
            <a:ext cx="1138995" cy="91552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926763" y="9316039"/>
            <a:ext cx="3139985" cy="50792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730984" y="9229389"/>
            <a:ext cx="5825367" cy="76325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80656" y="3921217"/>
            <a:ext cx="9685714" cy="4383302"/>
            <a:chOff x="7480656" y="3921217"/>
            <a:chExt cx="9685714" cy="4383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0656" y="3921217"/>
              <a:ext cx="9685714" cy="4383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2032" y="412393"/>
            <a:ext cx="5146396" cy="1509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4139" y="1473210"/>
            <a:ext cx="4946332" cy="140109"/>
            <a:chOff x="6734139" y="1473210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4139" y="1473210"/>
              <a:ext cx="4946332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7142" y="1706287"/>
            <a:ext cx="11423185" cy="794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65213" y="1582187"/>
            <a:ext cx="3323358" cy="7734689"/>
            <a:chOff x="2865213" y="1582187"/>
            <a:chExt cx="3323358" cy="77346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5213" y="1582187"/>
              <a:ext cx="3323358" cy="773468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2246" y="4032808"/>
            <a:ext cx="4109521" cy="10518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23729" y="4893281"/>
            <a:ext cx="8814682" cy="176976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56869" y="4981740"/>
            <a:ext cx="5222145" cy="19630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4" y="1025194"/>
            <a:ext cx="6813729" cy="63916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77498" y="8879408"/>
            <a:ext cx="3749956" cy="227172"/>
            <a:chOff x="-177498" y="8879408"/>
            <a:chExt cx="3749956" cy="2271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77498" y="8879408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35758" y="1177641"/>
            <a:ext cx="3749956" cy="227172"/>
            <a:chOff x="14535758" y="1177641"/>
            <a:chExt cx="3749956" cy="22717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4535758" y="1177641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59852" y="6676466"/>
            <a:ext cx="194611" cy="194611"/>
            <a:chOff x="13759852" y="6676466"/>
            <a:chExt cx="194611" cy="1946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59852" y="6676466"/>
              <a:ext cx="194611" cy="19461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23525" y="6469018"/>
            <a:ext cx="3885623" cy="7618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759852" y="7282814"/>
            <a:ext cx="194611" cy="194611"/>
            <a:chOff x="13759852" y="7282814"/>
            <a:chExt cx="194611" cy="1946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59852" y="7282814"/>
              <a:ext cx="194611" cy="19461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37335" y="7098021"/>
            <a:ext cx="2230804" cy="7618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750328" y="7842462"/>
            <a:ext cx="194611" cy="194611"/>
            <a:chOff x="13750328" y="7842462"/>
            <a:chExt cx="194611" cy="1946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50328" y="7842462"/>
              <a:ext cx="194611" cy="19461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27811" y="7657668"/>
            <a:ext cx="2419752" cy="7618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750328" y="8435041"/>
            <a:ext cx="194611" cy="194611"/>
            <a:chOff x="13750328" y="8435041"/>
            <a:chExt cx="194611" cy="19461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50328" y="8435041"/>
              <a:ext cx="194611" cy="19461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27811" y="8264078"/>
            <a:ext cx="1068546" cy="7618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750328" y="9041389"/>
            <a:ext cx="194611" cy="194611"/>
            <a:chOff x="13750328" y="9041389"/>
            <a:chExt cx="194611" cy="19461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50328" y="9041389"/>
              <a:ext cx="194611" cy="19461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127811" y="8856589"/>
            <a:ext cx="1118450" cy="76188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759852" y="9598971"/>
            <a:ext cx="194611" cy="194611"/>
            <a:chOff x="13759852" y="9598971"/>
            <a:chExt cx="194611" cy="19461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759852" y="9598971"/>
              <a:ext cx="194611" cy="19461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137335" y="9414173"/>
            <a:ext cx="3202210" cy="76188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700991" y="4020676"/>
            <a:ext cx="3749956" cy="227172"/>
            <a:chOff x="14700991" y="4020676"/>
            <a:chExt cx="3749956" cy="22717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0800000">
              <a:off x="14700991" y="4020676"/>
              <a:ext cx="3749956" cy="227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554337"/>
            <a:ext cx="4793901" cy="1509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8" y="1900392"/>
            <a:ext cx="3549633" cy="7618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997" y="8252978"/>
            <a:ext cx="3991824" cy="6836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4545" y="2558571"/>
            <a:ext cx="16995430" cy="7116836"/>
            <a:chOff x="874545" y="2558571"/>
            <a:chExt cx="16995430" cy="71168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545" y="2558571"/>
              <a:ext cx="16995430" cy="711683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51707" y="1007911"/>
            <a:ext cx="8307772" cy="139052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554337"/>
            <a:ext cx="4793901" cy="1509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00399"/>
            <a:ext cx="4933598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6643" y="3945603"/>
            <a:ext cx="6175325" cy="4880204"/>
            <a:chOff x="566643" y="3945603"/>
            <a:chExt cx="6175325" cy="48802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643" y="3945603"/>
              <a:ext cx="6175325" cy="48802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6643" y="3945603"/>
            <a:ext cx="6175325" cy="4352280"/>
            <a:chOff x="566643" y="3945603"/>
            <a:chExt cx="6175325" cy="43522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643" y="3945603"/>
              <a:ext cx="6175325" cy="43522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7997" y="8252978"/>
            <a:ext cx="3991824" cy="6836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81239" y="447233"/>
            <a:ext cx="8013651" cy="4880204"/>
            <a:chOff x="8881239" y="447233"/>
            <a:chExt cx="8013651" cy="48802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81239" y="447233"/>
              <a:ext cx="8013651" cy="48802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81239" y="447233"/>
            <a:ext cx="8013651" cy="4352280"/>
            <a:chOff x="8881239" y="447233"/>
            <a:chExt cx="8013651" cy="43522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81239" y="447233"/>
              <a:ext cx="8013651" cy="435228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32592" y="4789686"/>
            <a:ext cx="5044276" cy="6504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160509" y="5030343"/>
            <a:ext cx="1496537" cy="4262595"/>
            <a:chOff x="8160509" y="5030343"/>
            <a:chExt cx="1496537" cy="42625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8040000">
              <a:off x="8160509" y="5030343"/>
              <a:ext cx="1496537" cy="4262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7997" y="8252978"/>
            <a:ext cx="3991824" cy="6836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439" y="554337"/>
            <a:ext cx="4793901" cy="1509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6599" y="1900399"/>
            <a:ext cx="2230804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9700" y="788291"/>
            <a:ext cx="11681461" cy="8709132"/>
            <a:chOff x="6139700" y="788291"/>
            <a:chExt cx="11681461" cy="87091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9700" y="788291"/>
              <a:ext cx="11681461" cy="8709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554337"/>
            <a:ext cx="4793901" cy="1509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8" y="1900397"/>
            <a:ext cx="3696678" cy="7618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36403" y="2697400"/>
            <a:ext cx="11999139" cy="5954573"/>
            <a:chOff x="3136403" y="2697400"/>
            <a:chExt cx="11999139" cy="59545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6403" y="2697400"/>
              <a:ext cx="11999139" cy="5954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36403" y="8651973"/>
            <a:ext cx="12012908" cy="524183"/>
            <a:chOff x="3136403" y="8651973"/>
            <a:chExt cx="12012908" cy="5241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6403" y="8651973"/>
              <a:ext cx="12012908" cy="52418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7757" y="8605800"/>
            <a:ext cx="8021932" cy="68122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554337"/>
            <a:ext cx="4793901" cy="1509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8" y="1900397"/>
            <a:ext cx="3696678" cy="7618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61905" y="9187288"/>
            <a:ext cx="9759944" cy="527175"/>
            <a:chOff x="4261905" y="9187288"/>
            <a:chExt cx="9759944" cy="5271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1905" y="9187288"/>
              <a:ext cx="9759944" cy="52717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12981" y="9173644"/>
            <a:ext cx="7041005" cy="6523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61905" y="2670648"/>
            <a:ext cx="9759944" cy="6516639"/>
            <a:chOff x="4261905" y="2670648"/>
            <a:chExt cx="9759944" cy="65166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1905" y="2670648"/>
              <a:ext cx="9759944" cy="65166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554337"/>
            <a:ext cx="4793901" cy="1509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00399"/>
            <a:ext cx="1118450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6517" y="0"/>
            <a:ext cx="9494777" cy="10309042"/>
            <a:chOff x="7596517" y="0"/>
            <a:chExt cx="9494777" cy="103090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6517" y="0"/>
              <a:ext cx="9494777" cy="103090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D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554337"/>
            <a:ext cx="4793901" cy="1509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00402"/>
            <a:ext cx="3202210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5645" y="2550612"/>
            <a:ext cx="12247817" cy="7290614"/>
            <a:chOff x="745645" y="2550612"/>
            <a:chExt cx="12247817" cy="72906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645" y="2550612"/>
              <a:ext cx="12247817" cy="7290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5089" y="4816584"/>
            <a:ext cx="4415093" cy="24236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4" y="1025476"/>
            <a:ext cx="6850474" cy="64039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81716" y="7908373"/>
            <a:ext cx="2656699" cy="7632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19834" y="7402654"/>
            <a:ext cx="194611" cy="194611"/>
            <a:chOff x="13619834" y="7402654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19834" y="7402654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19834" y="8096779"/>
            <a:ext cx="194611" cy="194611"/>
            <a:chOff x="13619834" y="8096779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9834" y="8096779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97335" y="7217859"/>
            <a:ext cx="2647937" cy="76325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66192" y="9287830"/>
            <a:ext cx="2645271" cy="7632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604275" y="8782103"/>
            <a:ext cx="194611" cy="194611"/>
            <a:chOff x="13604275" y="8782103"/>
            <a:chExt cx="194611" cy="1946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04275" y="8782103"/>
              <a:ext cx="194611" cy="19461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981716" y="8597306"/>
            <a:ext cx="2647937" cy="76325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19834" y="9497343"/>
            <a:ext cx="194611" cy="194611"/>
            <a:chOff x="13619834" y="9497343"/>
            <a:chExt cx="194611" cy="19461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19834" y="9497343"/>
              <a:ext cx="194611" cy="1946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77498" y="8879408"/>
            <a:ext cx="3749956" cy="227172"/>
            <a:chOff x="-177498" y="8879408"/>
            <a:chExt cx="3749956" cy="22717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-177498" y="8879408"/>
              <a:ext cx="3749956" cy="2271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04215" y="6738449"/>
            <a:ext cx="194611" cy="194611"/>
            <a:chOff x="13604215" y="6738449"/>
            <a:chExt cx="194611" cy="19461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04215" y="6738449"/>
              <a:ext cx="194611" cy="19461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981716" y="6553659"/>
            <a:ext cx="2647175" cy="76325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604215" y="6105028"/>
            <a:ext cx="194611" cy="194611"/>
            <a:chOff x="13604215" y="6105028"/>
            <a:chExt cx="194611" cy="19461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604215" y="6105028"/>
              <a:ext cx="194611" cy="19461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981716" y="5920233"/>
            <a:ext cx="2566034" cy="7632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5089" y="5278051"/>
            <a:ext cx="5276966" cy="15094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3" y="1025481"/>
            <a:ext cx="6470188" cy="63913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81716" y="7136662"/>
            <a:ext cx="2419753" cy="7618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19834" y="6630943"/>
            <a:ext cx="194611" cy="194611"/>
            <a:chOff x="13619834" y="6630943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19834" y="6630943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19834" y="7325069"/>
            <a:ext cx="194611" cy="194611"/>
            <a:chOff x="13619834" y="7325069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9834" y="7325069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97335" y="6446148"/>
            <a:ext cx="3202211" cy="76188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66192" y="8516119"/>
            <a:ext cx="3549631" cy="7676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604275" y="8010393"/>
            <a:ext cx="194611" cy="194611"/>
            <a:chOff x="13604275" y="8010393"/>
            <a:chExt cx="194611" cy="1946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04275" y="8010393"/>
              <a:ext cx="194611" cy="19461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981716" y="7825595"/>
            <a:ext cx="3202211" cy="7618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19834" y="8725632"/>
            <a:ext cx="194611" cy="194611"/>
            <a:chOff x="13619834" y="8725632"/>
            <a:chExt cx="194611" cy="19461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19834" y="8725632"/>
              <a:ext cx="194611" cy="1946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77498" y="8879408"/>
            <a:ext cx="3749956" cy="227172"/>
            <a:chOff x="-177498" y="8879408"/>
            <a:chExt cx="3749956" cy="22717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-177498" y="8879408"/>
              <a:ext cx="3749956" cy="22717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81716" y="9185033"/>
            <a:ext cx="2767173" cy="76188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635358" y="9394546"/>
            <a:ext cx="194611" cy="194611"/>
            <a:chOff x="13635358" y="9394546"/>
            <a:chExt cx="194611" cy="1946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35358" y="9394546"/>
              <a:ext cx="194611" cy="194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582" y="544602"/>
            <a:ext cx="6170484" cy="15137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00392"/>
            <a:ext cx="2566032" cy="761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49449" y="979558"/>
            <a:ext cx="10064837" cy="1486953"/>
            <a:chOff x="7249449" y="979558"/>
            <a:chExt cx="10064837" cy="1486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49449" y="979558"/>
              <a:ext cx="10064837" cy="1486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21906" y="1083756"/>
            <a:ext cx="6990210" cy="14628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45857" y="3601428"/>
            <a:ext cx="6803214" cy="6173971"/>
            <a:chOff x="9645857" y="3601428"/>
            <a:chExt cx="6803214" cy="617397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45857" y="3601428"/>
              <a:ext cx="6173971" cy="6173971"/>
              <a:chOff x="9645857" y="3601428"/>
              <a:chExt cx="6173971" cy="617397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645857" y="3601428"/>
                <a:ext cx="6173971" cy="617397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848620" y="4002398"/>
              <a:ext cx="1600451" cy="385615"/>
              <a:chOff x="14848620" y="4002398"/>
              <a:chExt cx="1600451" cy="3856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4848620" y="4002398"/>
                <a:ext cx="1600451" cy="3856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848620" y="4516250"/>
              <a:ext cx="1600451" cy="385615"/>
              <a:chOff x="14848620" y="4516250"/>
              <a:chExt cx="1600451" cy="3856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848620" y="4516250"/>
                <a:ext cx="1600451" cy="38561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979501" y="2909912"/>
            <a:ext cx="5968878" cy="6771352"/>
            <a:chOff x="2979501" y="2909912"/>
            <a:chExt cx="5968878" cy="677135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979501" y="3695564"/>
              <a:ext cx="5968878" cy="5985700"/>
              <a:chOff x="2979501" y="3695564"/>
              <a:chExt cx="5968878" cy="598570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979501" y="3695564"/>
                <a:ext cx="5968878" cy="598570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293052" y="2952430"/>
              <a:ext cx="546470" cy="1434829"/>
              <a:chOff x="3293052" y="2952430"/>
              <a:chExt cx="546470" cy="143482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740000">
                <a:off x="3293052" y="2952430"/>
                <a:ext cx="546470" cy="1434829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15739" y="4077623"/>
            <a:ext cx="3965284" cy="76188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19741" y="3820255"/>
            <a:ext cx="3007213" cy="76188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38223" y="4448232"/>
            <a:ext cx="1517582" cy="66039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38219" y="5088880"/>
            <a:ext cx="3714707" cy="66039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38219" y="5735871"/>
            <a:ext cx="1792965" cy="66039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06756" y="4755547"/>
            <a:ext cx="2268118" cy="66039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16280" y="5255232"/>
            <a:ext cx="2869075" cy="66039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16280" y="5726347"/>
            <a:ext cx="2971766" cy="66039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16280" y="6172842"/>
            <a:ext cx="2671287" cy="66039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06756" y="6638880"/>
            <a:ext cx="2783554" cy="66039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06756" y="7104918"/>
            <a:ext cx="925540" cy="66039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582" y="544602"/>
            <a:ext cx="6170484" cy="15137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00392"/>
            <a:ext cx="2647173" cy="761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11354" y="446945"/>
            <a:ext cx="10102932" cy="1980848"/>
            <a:chOff x="7211354" y="446945"/>
            <a:chExt cx="10102932" cy="19808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11354" y="446945"/>
              <a:ext cx="10102932" cy="19808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69526" y="551143"/>
            <a:ext cx="7244604" cy="20113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45857" y="3601428"/>
            <a:ext cx="6803214" cy="6173971"/>
            <a:chOff x="9645857" y="3601428"/>
            <a:chExt cx="6803214" cy="617397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45857" y="3601428"/>
              <a:ext cx="6173971" cy="6173971"/>
              <a:chOff x="9645857" y="3601428"/>
              <a:chExt cx="6173971" cy="617397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645857" y="3601428"/>
                <a:ext cx="6173971" cy="617397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848620" y="4002398"/>
              <a:ext cx="1600451" cy="385615"/>
              <a:chOff x="14848620" y="4002398"/>
              <a:chExt cx="1600451" cy="3856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4848620" y="4002398"/>
                <a:ext cx="1600451" cy="3856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848620" y="4516250"/>
              <a:ext cx="1600451" cy="385615"/>
              <a:chOff x="14848620" y="4516250"/>
              <a:chExt cx="1600451" cy="3856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4848620" y="4516250"/>
                <a:ext cx="1600451" cy="38561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979501" y="2909912"/>
            <a:ext cx="5968878" cy="6771352"/>
            <a:chOff x="2979501" y="2909912"/>
            <a:chExt cx="5968878" cy="677135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979501" y="3695564"/>
              <a:ext cx="5968878" cy="5985700"/>
              <a:chOff x="2979501" y="3695564"/>
              <a:chExt cx="5968878" cy="598570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979501" y="3695564"/>
                <a:ext cx="5968878" cy="598570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293052" y="2952430"/>
              <a:ext cx="546470" cy="1434829"/>
              <a:chOff x="3293052" y="2952430"/>
              <a:chExt cx="546470" cy="143482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740000">
                <a:off x="3293052" y="2952430"/>
                <a:ext cx="546470" cy="1434829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15739" y="4077623"/>
            <a:ext cx="3965284" cy="76188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19741" y="3820255"/>
            <a:ext cx="3007213" cy="76188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38223" y="4448232"/>
            <a:ext cx="4212313" cy="66039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38223" y="5088880"/>
            <a:ext cx="3230640" cy="66039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38223" y="5735871"/>
            <a:ext cx="4464252" cy="66039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06756" y="4755547"/>
            <a:ext cx="2268118" cy="66039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16280" y="5255232"/>
            <a:ext cx="2869075" cy="66039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16280" y="5726347"/>
            <a:ext cx="2971766" cy="66039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16280" y="6172842"/>
            <a:ext cx="2671287" cy="66039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06756" y="6638880"/>
            <a:ext cx="2783554" cy="66039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06756" y="7104918"/>
            <a:ext cx="2606239" cy="66039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206756" y="7570956"/>
            <a:ext cx="2305760" cy="66039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582" y="544602"/>
            <a:ext cx="6170484" cy="15137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00382"/>
            <a:ext cx="2647935" cy="761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45857" y="3601428"/>
            <a:ext cx="6803214" cy="6173971"/>
            <a:chOff x="9645857" y="3601428"/>
            <a:chExt cx="6803214" cy="617397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645857" y="3601428"/>
              <a:ext cx="6173971" cy="6173971"/>
              <a:chOff x="9645857" y="3601428"/>
              <a:chExt cx="6173971" cy="61739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45857" y="3601428"/>
                <a:ext cx="6173971" cy="617397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848620" y="4002398"/>
              <a:ext cx="1600451" cy="385615"/>
              <a:chOff x="14848620" y="4002398"/>
              <a:chExt cx="1600451" cy="38561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4848620" y="4002398"/>
                <a:ext cx="1600451" cy="3856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848620" y="4516250"/>
              <a:ext cx="1600451" cy="385615"/>
              <a:chOff x="14848620" y="4516250"/>
              <a:chExt cx="1600451" cy="38561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4848620" y="4516250"/>
                <a:ext cx="1600451" cy="38561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979501" y="2909912"/>
            <a:ext cx="5968878" cy="6771352"/>
            <a:chOff x="2979501" y="2909912"/>
            <a:chExt cx="5968878" cy="67713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979501" y="3695564"/>
              <a:ext cx="5968878" cy="5985700"/>
              <a:chOff x="2979501" y="3695564"/>
              <a:chExt cx="5968878" cy="598570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79501" y="3695564"/>
                <a:ext cx="5968878" cy="598570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293052" y="2952430"/>
              <a:ext cx="546470" cy="1434829"/>
              <a:chOff x="3293052" y="2952430"/>
              <a:chExt cx="546470" cy="143482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740000">
                <a:off x="3293052" y="2952430"/>
                <a:ext cx="546470" cy="1434829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15739" y="4077623"/>
            <a:ext cx="3965284" cy="7618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19741" y="3820255"/>
            <a:ext cx="3007213" cy="76188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8223" y="4448232"/>
            <a:ext cx="3384511" cy="66039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38223" y="5088880"/>
            <a:ext cx="3384511" cy="66039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06756" y="4755547"/>
            <a:ext cx="2268118" cy="66039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16280" y="5255232"/>
            <a:ext cx="2869075" cy="66039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16280" y="5726347"/>
            <a:ext cx="2971766" cy="66039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16280" y="6172842"/>
            <a:ext cx="2671287" cy="66039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06756" y="6638880"/>
            <a:ext cx="2783554" cy="66039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06756" y="7104918"/>
            <a:ext cx="2005281" cy="66039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58973" y="638760"/>
            <a:ext cx="10102932" cy="1980848"/>
            <a:chOff x="7058973" y="638760"/>
            <a:chExt cx="10102932" cy="19808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58973" y="638760"/>
              <a:ext cx="10102932" cy="198084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217145" y="742954"/>
            <a:ext cx="8037269" cy="201137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06756" y="7570956"/>
            <a:ext cx="2305760" cy="66039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206756" y="8094138"/>
            <a:ext cx="1615650" cy="66039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831715" y="5760972"/>
            <a:ext cx="3239225" cy="66039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852375" y="6396337"/>
            <a:ext cx="3684994" cy="66039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582" y="544602"/>
            <a:ext cx="6170484" cy="15137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00373"/>
            <a:ext cx="2656696" cy="761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45857" y="3601428"/>
            <a:ext cx="6803214" cy="6173971"/>
            <a:chOff x="9645857" y="3601428"/>
            <a:chExt cx="6803214" cy="617397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645857" y="3601428"/>
              <a:ext cx="6173971" cy="6173971"/>
              <a:chOff x="9645857" y="3601428"/>
              <a:chExt cx="6173971" cy="61739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45857" y="3601428"/>
                <a:ext cx="6173971" cy="617397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848620" y="4002398"/>
              <a:ext cx="1600451" cy="385615"/>
              <a:chOff x="14848620" y="4002398"/>
              <a:chExt cx="1600451" cy="38561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4848620" y="4002398"/>
                <a:ext cx="1600451" cy="3856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848620" y="4516250"/>
              <a:ext cx="1600451" cy="385615"/>
              <a:chOff x="14848620" y="4516250"/>
              <a:chExt cx="1600451" cy="38561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4848620" y="4516250"/>
                <a:ext cx="1600451" cy="38561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979501" y="2909912"/>
            <a:ext cx="5968878" cy="6771352"/>
            <a:chOff x="2979501" y="2909912"/>
            <a:chExt cx="5968878" cy="67713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979501" y="3695564"/>
              <a:ext cx="5968878" cy="5985700"/>
              <a:chOff x="2979501" y="3695564"/>
              <a:chExt cx="5968878" cy="598570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79501" y="3695564"/>
                <a:ext cx="5968878" cy="598570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293052" y="2952430"/>
              <a:ext cx="546470" cy="1434829"/>
              <a:chOff x="3293052" y="2952430"/>
              <a:chExt cx="546470" cy="143482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740000">
                <a:off x="3293052" y="2952430"/>
                <a:ext cx="546470" cy="1434829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15739" y="4077623"/>
            <a:ext cx="3965284" cy="7618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19741" y="3820255"/>
            <a:ext cx="3007213" cy="76188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8223" y="4448232"/>
            <a:ext cx="3669140" cy="66039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06756" y="4755547"/>
            <a:ext cx="2268118" cy="66039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16280" y="5255232"/>
            <a:ext cx="2671287" cy="66039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16280" y="5726347"/>
            <a:ext cx="2971766" cy="66039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16280" y="6172842"/>
            <a:ext cx="2869075" cy="66039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06756" y="6638880"/>
            <a:ext cx="2783554" cy="66039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06756" y="7104918"/>
            <a:ext cx="2305760" cy="66039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20878" y="732611"/>
            <a:ext cx="10102932" cy="1980848"/>
            <a:chOff x="7020878" y="732611"/>
            <a:chExt cx="10102932" cy="19808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20878" y="732611"/>
              <a:ext cx="10102932" cy="198084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179049" y="836803"/>
            <a:ext cx="7401857" cy="201137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06756" y="7570956"/>
            <a:ext cx="1615650" cy="66039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582" y="544602"/>
            <a:ext cx="6170484" cy="15137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00373"/>
            <a:ext cx="2647935" cy="761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45857" y="3601428"/>
            <a:ext cx="6803214" cy="6173971"/>
            <a:chOff x="9645857" y="3601428"/>
            <a:chExt cx="6803214" cy="617397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645857" y="3601428"/>
              <a:ext cx="6173971" cy="6173971"/>
              <a:chOff x="9645857" y="3601428"/>
              <a:chExt cx="6173971" cy="61739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45857" y="3601428"/>
                <a:ext cx="6173971" cy="617397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848620" y="4002398"/>
              <a:ext cx="1600451" cy="385615"/>
              <a:chOff x="14848620" y="4002398"/>
              <a:chExt cx="1600451" cy="38561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4848620" y="4002398"/>
                <a:ext cx="1600451" cy="3856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848620" y="4516250"/>
              <a:ext cx="1600451" cy="385615"/>
              <a:chOff x="14848620" y="4516250"/>
              <a:chExt cx="1600451" cy="38561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4848620" y="4516250"/>
                <a:ext cx="1600451" cy="38561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979501" y="2909912"/>
            <a:ext cx="5968878" cy="6771352"/>
            <a:chOff x="2979501" y="2909912"/>
            <a:chExt cx="5968878" cy="67713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979501" y="3695564"/>
              <a:ext cx="5968878" cy="5985700"/>
              <a:chOff x="2979501" y="3695564"/>
              <a:chExt cx="5968878" cy="598570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79501" y="3695564"/>
                <a:ext cx="5968878" cy="598570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293052" y="2952430"/>
              <a:ext cx="546470" cy="1434829"/>
              <a:chOff x="3293052" y="2952430"/>
              <a:chExt cx="546470" cy="143482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740000">
                <a:off x="3293052" y="2952430"/>
                <a:ext cx="546470" cy="1434829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15739" y="4077623"/>
            <a:ext cx="3965284" cy="7618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19741" y="3820255"/>
            <a:ext cx="3007213" cy="76188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8223" y="4448232"/>
            <a:ext cx="3084032" cy="66039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06756" y="4755547"/>
            <a:ext cx="2268118" cy="66039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16280" y="5255232"/>
            <a:ext cx="2671287" cy="66039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16280" y="5726347"/>
            <a:ext cx="2971766" cy="66039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16280" y="6172842"/>
            <a:ext cx="2869075" cy="66039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06756" y="6638880"/>
            <a:ext cx="2783554" cy="66039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20878" y="732611"/>
            <a:ext cx="10102932" cy="1980848"/>
            <a:chOff x="7020878" y="732611"/>
            <a:chExt cx="10102932" cy="198084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20878" y="732611"/>
              <a:ext cx="10102932" cy="198084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79049" y="836803"/>
            <a:ext cx="7049180" cy="201137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39899" y="5109750"/>
            <a:ext cx="2872707" cy="66039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06756" y="7104918"/>
            <a:ext cx="2305760" cy="66039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06756" y="7570956"/>
            <a:ext cx="1615650" cy="66039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206756" y="8036996"/>
            <a:ext cx="3207196" cy="66039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206756" y="8503034"/>
            <a:ext cx="2305760" cy="66039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582" y="544602"/>
            <a:ext cx="6170484" cy="15137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8" y="1900374"/>
            <a:ext cx="3832672" cy="7618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45857" y="3601428"/>
            <a:ext cx="6803214" cy="6173971"/>
            <a:chOff x="9645857" y="3601428"/>
            <a:chExt cx="6803214" cy="617397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645857" y="3601428"/>
              <a:ext cx="6173971" cy="6173971"/>
              <a:chOff x="9645857" y="3601428"/>
              <a:chExt cx="6173971" cy="61739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45857" y="3601428"/>
                <a:ext cx="6173971" cy="617397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848620" y="4002398"/>
              <a:ext cx="1600451" cy="385615"/>
              <a:chOff x="14848620" y="4002398"/>
              <a:chExt cx="1600451" cy="38561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4848620" y="4002398"/>
                <a:ext cx="1600451" cy="3856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848620" y="4516250"/>
              <a:ext cx="1600451" cy="385615"/>
              <a:chOff x="14848620" y="4516250"/>
              <a:chExt cx="1600451" cy="38561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4848620" y="4516250"/>
                <a:ext cx="1600451" cy="38561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979501" y="2909912"/>
            <a:ext cx="5968878" cy="6771352"/>
            <a:chOff x="2979501" y="2909912"/>
            <a:chExt cx="5968878" cy="67713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979501" y="3695564"/>
              <a:ext cx="5968878" cy="5985700"/>
              <a:chOff x="2979501" y="3695564"/>
              <a:chExt cx="5968878" cy="598570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79501" y="3695564"/>
                <a:ext cx="5968878" cy="598570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293052" y="2952430"/>
              <a:ext cx="546470" cy="1434829"/>
              <a:chOff x="3293052" y="2952430"/>
              <a:chExt cx="546470" cy="143482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740000">
                <a:off x="3293052" y="2952430"/>
                <a:ext cx="546470" cy="1434829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15739" y="4077623"/>
            <a:ext cx="3965284" cy="7618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19741" y="3820255"/>
            <a:ext cx="3007213" cy="76188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8223" y="4448232"/>
            <a:ext cx="3084032" cy="66039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38223" y="5088880"/>
            <a:ext cx="3669140" cy="66039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06756" y="4755547"/>
            <a:ext cx="2268118" cy="66039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16280" y="5255232"/>
            <a:ext cx="2671287" cy="66039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16280" y="5726347"/>
            <a:ext cx="2971766" cy="66039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16280" y="6172842"/>
            <a:ext cx="2869075" cy="66039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06756" y="6638880"/>
            <a:ext cx="2783554" cy="66039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06756" y="7104918"/>
            <a:ext cx="1014693" cy="66039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20878" y="732611"/>
            <a:ext cx="10102932" cy="1980848"/>
            <a:chOff x="7020878" y="732611"/>
            <a:chExt cx="10102932" cy="19808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20878" y="732611"/>
              <a:ext cx="10102932" cy="198084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179049" y="836803"/>
            <a:ext cx="6757073" cy="201137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582" y="544602"/>
            <a:ext cx="6170484" cy="15137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8" y="1896500"/>
            <a:ext cx="2419753" cy="7676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9883" y="3211425"/>
            <a:ext cx="5026831" cy="50268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78603" y="8590327"/>
            <a:ext cx="2015143" cy="910870"/>
            <a:chOff x="8478603" y="8590327"/>
            <a:chExt cx="2015143" cy="9108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78603" y="8590327"/>
              <a:ext cx="2015143" cy="9108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8603" y="2224178"/>
            <a:ext cx="8582444" cy="6366149"/>
            <a:chOff x="8478603" y="2224178"/>
            <a:chExt cx="8582444" cy="63661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78603" y="2224178"/>
              <a:ext cx="8582444" cy="6366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582" y="544602"/>
            <a:ext cx="6170484" cy="15137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8" y="1900376"/>
            <a:ext cx="3549631" cy="7676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0961" y="3596324"/>
            <a:ext cx="16623793" cy="4202224"/>
            <a:chOff x="830961" y="3596324"/>
            <a:chExt cx="16623793" cy="42022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961" y="3596324"/>
              <a:ext cx="16623793" cy="4202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5089" y="4825223"/>
            <a:ext cx="5164136" cy="24170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3" y="1025470"/>
            <a:ext cx="6813738" cy="6395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66192" y="9287830"/>
            <a:ext cx="3088308" cy="7642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619834" y="9497343"/>
            <a:ext cx="194611" cy="194611"/>
            <a:chOff x="13619834" y="9497343"/>
            <a:chExt cx="194611" cy="1946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19834" y="9497343"/>
              <a:ext cx="194611" cy="1946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77498" y="8879408"/>
            <a:ext cx="3749956" cy="227172"/>
            <a:chOff x="-177498" y="8879408"/>
            <a:chExt cx="3749956" cy="2271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-177498" y="8879408"/>
              <a:ext cx="3749956" cy="227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D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582" y="470183"/>
            <a:ext cx="6118402" cy="15881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8" y="1900384"/>
            <a:ext cx="3448682" cy="7618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78838" y="3668087"/>
            <a:ext cx="8528038" cy="5042876"/>
            <a:chOff x="4878838" y="3668087"/>
            <a:chExt cx="8528038" cy="50428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0005" y="3419253"/>
              <a:ext cx="8378069" cy="510938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8076" y="8099924"/>
              <a:ext cx="6011704" cy="7401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54369" y="2666602"/>
            <a:ext cx="5176977" cy="1132464"/>
            <a:chOff x="6554369" y="2666602"/>
            <a:chExt cx="5176977" cy="11324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4369" y="2666602"/>
              <a:ext cx="5176977" cy="11324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71266" y="3900670"/>
            <a:ext cx="2266991" cy="2484374"/>
            <a:chOff x="7971266" y="3900670"/>
            <a:chExt cx="2266991" cy="24843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1266" y="3900670"/>
              <a:ext cx="2266991" cy="24843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099" y="635322"/>
            <a:ext cx="6344060" cy="1509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908" y="1729646"/>
            <a:ext cx="4946332" cy="140109"/>
            <a:chOff x="794908" y="1729646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4908" y="1729646"/>
              <a:ext cx="4946332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3163" y="1950735"/>
            <a:ext cx="2507367" cy="799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98565" y="3185101"/>
            <a:ext cx="4597126" cy="3883146"/>
            <a:chOff x="2298565" y="3185101"/>
            <a:chExt cx="4597126" cy="38831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8565" y="3185101"/>
              <a:ext cx="4597126" cy="38831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50142" y="435831"/>
            <a:ext cx="4597126" cy="3883146"/>
            <a:chOff x="12450142" y="435831"/>
            <a:chExt cx="4597126" cy="38831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50142" y="435831"/>
              <a:ext cx="4597126" cy="38831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99198" y="5551431"/>
            <a:ext cx="4597126" cy="3883146"/>
            <a:chOff x="10799198" y="5551431"/>
            <a:chExt cx="4597126" cy="38831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99198" y="5551431"/>
              <a:ext cx="4597126" cy="388314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4757" y="7045401"/>
            <a:ext cx="4221867" cy="9790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04469" y="4273264"/>
            <a:ext cx="4075281" cy="6361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53525" y="9415527"/>
            <a:ext cx="3550189" cy="61141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04430" y="3430206"/>
            <a:ext cx="3884657" cy="61141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5089" y="5199306"/>
            <a:ext cx="5190173" cy="15881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3" y="1025470"/>
            <a:ext cx="6802553" cy="6395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66192" y="9254497"/>
            <a:ext cx="3897051" cy="7952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77498" y="8879408"/>
            <a:ext cx="3749956" cy="227172"/>
            <a:chOff x="-177498" y="8879408"/>
            <a:chExt cx="3749956" cy="2271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-177498" y="8879408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19834" y="9497343"/>
            <a:ext cx="194611" cy="194611"/>
            <a:chOff x="13619834" y="9497343"/>
            <a:chExt cx="194611" cy="1946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19834" y="9497343"/>
              <a:ext cx="194611" cy="194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582" y="548922"/>
            <a:ext cx="6118402" cy="15104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867049"/>
            <a:ext cx="3175922" cy="7642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63569" y="2936683"/>
            <a:ext cx="3004120" cy="2086200"/>
            <a:chOff x="1663569" y="2936683"/>
            <a:chExt cx="3004120" cy="20862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3569" y="2936683"/>
              <a:ext cx="3004120" cy="20862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1817" y="2936683"/>
            <a:ext cx="2995872" cy="1451642"/>
            <a:chOff x="1671817" y="2936683"/>
            <a:chExt cx="2995872" cy="14516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1817" y="2936683"/>
              <a:ext cx="2995872" cy="145164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3875" y="4437009"/>
            <a:ext cx="2274832" cy="7162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52281" y="3738629"/>
            <a:ext cx="1535529" cy="979695"/>
            <a:chOff x="5052281" y="3738629"/>
            <a:chExt cx="1535529" cy="9796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480000">
              <a:off x="5052281" y="3738629"/>
              <a:ext cx="1535529" cy="9796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21841" y="2936683"/>
            <a:ext cx="3004120" cy="2086200"/>
            <a:chOff x="7121841" y="2936683"/>
            <a:chExt cx="3004120" cy="20862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21841" y="2936683"/>
              <a:ext cx="3004120" cy="20862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30089" y="2936683"/>
            <a:ext cx="2995872" cy="1451642"/>
            <a:chOff x="7130089" y="2936683"/>
            <a:chExt cx="2995872" cy="14516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0089" y="2936683"/>
              <a:ext cx="2995872" cy="145164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62149" y="4437011"/>
            <a:ext cx="1621605" cy="7162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7379" y="6810184"/>
            <a:ext cx="3004120" cy="2086200"/>
            <a:chOff x="1587379" y="6810184"/>
            <a:chExt cx="3004120" cy="20862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7379" y="6810184"/>
              <a:ext cx="3004120" cy="20862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5626" y="6810184"/>
            <a:ext cx="2995872" cy="1451642"/>
            <a:chOff x="1595626" y="6810184"/>
            <a:chExt cx="2995872" cy="14516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5626" y="6810184"/>
              <a:ext cx="2995872" cy="145164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27687" y="8310517"/>
            <a:ext cx="2601445" cy="7162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121841" y="6810184"/>
            <a:ext cx="3004120" cy="2086200"/>
            <a:chOff x="7121841" y="6810184"/>
            <a:chExt cx="3004120" cy="20862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21841" y="6810184"/>
              <a:ext cx="3004120" cy="20862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30089" y="6810184"/>
            <a:ext cx="2995872" cy="1451642"/>
            <a:chOff x="7130089" y="6810184"/>
            <a:chExt cx="2995872" cy="145164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30089" y="6810184"/>
              <a:ext cx="2995872" cy="145164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62147" y="8310517"/>
            <a:ext cx="2357201" cy="7162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002807" y="7388834"/>
            <a:ext cx="1535529" cy="979695"/>
            <a:chOff x="5002807" y="7388834"/>
            <a:chExt cx="1535529" cy="9796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9480000">
              <a:off x="5002807" y="7388834"/>
              <a:ext cx="1535529" cy="9796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63407" y="6851335"/>
            <a:ext cx="2623763" cy="1902312"/>
            <a:chOff x="10663407" y="6851335"/>
            <a:chExt cx="2623763" cy="190231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9300000">
              <a:off x="10663407" y="6851335"/>
              <a:ext cx="2623763" cy="190231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639004" y="3373663"/>
            <a:ext cx="2623763" cy="1902312"/>
            <a:chOff x="10639004" y="3373663"/>
            <a:chExt cx="2623763" cy="190231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380000">
              <a:off x="10639004" y="3373663"/>
              <a:ext cx="2623763" cy="19023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061930" y="4723511"/>
            <a:ext cx="3327716" cy="2810888"/>
            <a:chOff x="14061930" y="4723511"/>
            <a:chExt cx="3327716" cy="281088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061930" y="4723511"/>
              <a:ext cx="3327716" cy="281088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08210" y="7486424"/>
            <a:ext cx="3442039" cy="71625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582" y="548922"/>
            <a:ext cx="6118402" cy="15104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867049"/>
            <a:ext cx="3175922" cy="7642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43191" y="6934193"/>
            <a:ext cx="4113347" cy="2856498"/>
            <a:chOff x="13243191" y="6934193"/>
            <a:chExt cx="4113347" cy="28564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43191" y="6934193"/>
              <a:ext cx="4113347" cy="28564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54484" y="6934193"/>
            <a:ext cx="4102053" cy="1987639"/>
            <a:chOff x="13254484" y="6934193"/>
            <a:chExt cx="4102053" cy="19876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4484" y="6934193"/>
              <a:ext cx="4102053" cy="19876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98427" y="8988491"/>
            <a:ext cx="2667569" cy="9837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26081" y="977475"/>
            <a:ext cx="4113347" cy="2856498"/>
            <a:chOff x="9426081" y="977475"/>
            <a:chExt cx="4113347" cy="28564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26081" y="977475"/>
              <a:ext cx="4113347" cy="28564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7374" y="704824"/>
            <a:ext cx="4102053" cy="2260290"/>
            <a:chOff x="9437374" y="704824"/>
            <a:chExt cx="4102053" cy="22602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7374" y="704824"/>
              <a:ext cx="4102053" cy="226029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81277" y="2988883"/>
            <a:ext cx="3130471" cy="10236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409348" y="4240147"/>
            <a:ext cx="2102501" cy="1341432"/>
            <a:chOff x="13409348" y="4240147"/>
            <a:chExt cx="2102501" cy="13414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640000">
              <a:off x="13409348" y="4240147"/>
              <a:ext cx="2102501" cy="13414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12734" y="6738429"/>
            <a:ext cx="4113347" cy="2856498"/>
            <a:chOff x="5312734" y="6738429"/>
            <a:chExt cx="4113347" cy="28564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12734" y="6738429"/>
              <a:ext cx="4113347" cy="28564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24027" y="6465778"/>
            <a:ext cx="4102053" cy="2260290"/>
            <a:chOff x="5324027" y="6465778"/>
            <a:chExt cx="4102053" cy="22602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24027" y="6465778"/>
              <a:ext cx="4102053" cy="226029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67964" y="8749821"/>
            <a:ext cx="1660365" cy="10236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189537" y="4801543"/>
            <a:ext cx="2102501" cy="1341432"/>
            <a:chOff x="12189537" y="4801543"/>
            <a:chExt cx="2102501" cy="13414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160000">
              <a:off x="12189537" y="4801543"/>
              <a:ext cx="2102501" cy="13414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88477" y="4279732"/>
            <a:ext cx="2102501" cy="1341432"/>
            <a:chOff x="7588477" y="4279732"/>
            <a:chExt cx="2102501" cy="134143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2780000">
              <a:off x="7588477" y="4279732"/>
              <a:ext cx="2102501" cy="134143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9498" y="3173763"/>
            <a:ext cx="6325227" cy="105183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94114" y="4393473"/>
            <a:ext cx="2835330" cy="63205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771643" y="4664205"/>
            <a:ext cx="2425598" cy="63205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535230" y="4644838"/>
            <a:ext cx="2052684" cy="63205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503581" y="4669185"/>
            <a:ext cx="2102501" cy="1341432"/>
            <a:chOff x="8503581" y="4669185"/>
            <a:chExt cx="2102501" cy="134143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920000">
              <a:off x="8503581" y="4669185"/>
              <a:ext cx="2102501" cy="134143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07427" y="6068135"/>
            <a:ext cx="2847738" cy="101129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09498" y="2460941"/>
            <a:ext cx="5658895" cy="105183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582" y="548922"/>
            <a:ext cx="6118402" cy="15104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867049"/>
            <a:ext cx="4740836" cy="7642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73661" y="5514507"/>
            <a:ext cx="4702242" cy="2743773"/>
            <a:chOff x="7673661" y="5514507"/>
            <a:chExt cx="4702242" cy="27437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3661" y="5514507"/>
              <a:ext cx="4702242" cy="2743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68722" y="5142857"/>
            <a:ext cx="4707181" cy="2280852"/>
            <a:chOff x="7668722" y="5142857"/>
            <a:chExt cx="4707181" cy="22808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8722" y="5142857"/>
              <a:ext cx="4707181" cy="22808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91063" y="7468366"/>
            <a:ext cx="4625792" cy="9437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75903" y="7423709"/>
            <a:ext cx="4113347" cy="834572"/>
            <a:chOff x="12375903" y="7423709"/>
            <a:chExt cx="4113347" cy="8345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75903" y="7423709"/>
              <a:ext cx="4113347" cy="8345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75903" y="5142857"/>
            <a:ext cx="4102053" cy="2260290"/>
            <a:chOff x="12375903" y="5142857"/>
            <a:chExt cx="4102053" cy="22602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75903" y="5142857"/>
              <a:ext cx="4102053" cy="226029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2875" y="4474175"/>
            <a:ext cx="2970983" cy="6320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3319" y="3988173"/>
            <a:ext cx="6171429" cy="5748427"/>
            <a:chOff x="643319" y="3988173"/>
            <a:chExt cx="6171429" cy="57484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319" y="3988173"/>
              <a:ext cx="6171429" cy="57484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73782" y="4015569"/>
            <a:ext cx="3523366" cy="59655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3319" y="2370255"/>
            <a:ext cx="4880415" cy="1677257"/>
            <a:chOff x="643319" y="2370255"/>
            <a:chExt cx="4880415" cy="16772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3319" y="2370255"/>
              <a:ext cx="4880415" cy="167725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">
            <a:off x="1753133" y="3050482"/>
            <a:ext cx="3876876" cy="83180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D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33024" y="4812508"/>
            <a:ext cx="7771429" cy="1044928"/>
            <a:chOff x="5133024" y="4812508"/>
            <a:chExt cx="7771429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3024" y="4812508"/>
              <a:ext cx="7771429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3118" y="3425939"/>
            <a:ext cx="5923687" cy="1828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9658" y="4857460"/>
            <a:ext cx="7562134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29207" y="228571"/>
            <a:ext cx="858652" cy="859054"/>
            <a:chOff x="17229207" y="228571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9207" y="22857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2669" y="215672"/>
            <a:ext cx="858652" cy="859054"/>
            <a:chOff x="242669" y="215672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42669" y="21567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29207" y="9222820"/>
            <a:ext cx="858652" cy="859054"/>
            <a:chOff x="17229207" y="9222820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29207" y="9222820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669" y="9222619"/>
            <a:ext cx="858652" cy="859054"/>
            <a:chOff x="242669" y="9222619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42669" y="9222619"/>
              <a:ext cx="858652" cy="859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099" y="635322"/>
            <a:ext cx="6344060" cy="15094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4908" y="1729646"/>
            <a:ext cx="4946332" cy="140109"/>
            <a:chOff x="794908" y="1729646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908" y="1729646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163" y="1950735"/>
            <a:ext cx="1944333" cy="7999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90263" y="3731846"/>
            <a:ext cx="5150354" cy="6553868"/>
            <a:chOff x="1890263" y="3731846"/>
            <a:chExt cx="5150354" cy="65538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0263" y="3731846"/>
              <a:ext cx="5150354" cy="65538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41482" y="6819878"/>
            <a:ext cx="5230395" cy="208604"/>
            <a:chOff x="9441482" y="6819878"/>
            <a:chExt cx="5230395" cy="2086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060000">
              <a:off x="9441482" y="6819878"/>
              <a:ext cx="5230395" cy="2086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87340" y="4839632"/>
            <a:ext cx="3309586" cy="181253"/>
            <a:chOff x="10687340" y="4839632"/>
            <a:chExt cx="3309586" cy="181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140000">
              <a:off x="10687340" y="4839632"/>
              <a:ext cx="3309586" cy="181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53371" y="3345050"/>
            <a:ext cx="4584411" cy="182841"/>
            <a:chOff x="10053371" y="3345050"/>
            <a:chExt cx="4584411" cy="1828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3300000">
              <a:off x="10053371" y="3345050"/>
              <a:ext cx="4584411" cy="1828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74983" y="5924143"/>
            <a:ext cx="4251918" cy="169580"/>
            <a:chOff x="10674983" y="5924143"/>
            <a:chExt cx="4251918" cy="1695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80000">
              <a:off x="10674983" y="5924143"/>
              <a:ext cx="4251918" cy="1695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56140" y="1094966"/>
            <a:ext cx="1685355" cy="809032"/>
            <a:chOff x="13356140" y="1094966"/>
            <a:chExt cx="1685355" cy="8090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56140" y="1094966"/>
              <a:ext cx="1685355" cy="8090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35218" y="3954266"/>
            <a:ext cx="1508040" cy="703111"/>
            <a:chOff x="13735218" y="3954266"/>
            <a:chExt cx="1508040" cy="7031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35218" y="3954266"/>
              <a:ext cx="1508040" cy="7031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198818" y="5954696"/>
            <a:ext cx="3806944" cy="802600"/>
            <a:chOff x="14198818" y="5954696"/>
            <a:chExt cx="3806944" cy="8026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98818" y="5954696"/>
              <a:ext cx="3806944" cy="80260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14044" y="1079310"/>
            <a:ext cx="1866931" cy="110273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37919" y="3912778"/>
            <a:ext cx="1364084" cy="110273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04447" y="5960024"/>
            <a:ext cx="3921879" cy="110273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396749" y="8303664"/>
            <a:ext cx="2881875" cy="790842"/>
            <a:chOff x="13396749" y="8303664"/>
            <a:chExt cx="2881875" cy="79084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96749" y="8303664"/>
              <a:ext cx="2881875" cy="79084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59526" y="8259938"/>
            <a:ext cx="2999441" cy="110273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215490" y="1506369"/>
            <a:ext cx="4164998" cy="7314286"/>
            <a:chOff x="8215490" y="1506369"/>
            <a:chExt cx="4164998" cy="73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15490" y="1506369"/>
              <a:ext cx="4164998" cy="731428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167911" y="5749892"/>
            <a:ext cx="2862359" cy="6126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554337"/>
            <a:ext cx="4793898" cy="1509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00398"/>
            <a:ext cx="2876882" cy="7618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7296" y="3900284"/>
            <a:ext cx="7506534" cy="27422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06705" y="3893797"/>
            <a:ext cx="622679" cy="622971"/>
            <a:chOff x="13006705" y="3893797"/>
            <a:chExt cx="622679" cy="622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6705" y="3893797"/>
              <a:ext cx="622679" cy="62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56476" y="3893797"/>
            <a:ext cx="622679" cy="622971"/>
            <a:chOff x="4656476" y="3893797"/>
            <a:chExt cx="622679" cy="622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4656476" y="3893797"/>
              <a:ext cx="622679" cy="622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06705" y="5724679"/>
            <a:ext cx="622679" cy="622971"/>
            <a:chOff x="13006705" y="5724679"/>
            <a:chExt cx="622679" cy="622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06705" y="5724679"/>
              <a:ext cx="622679" cy="622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56476" y="5724825"/>
            <a:ext cx="622679" cy="622971"/>
            <a:chOff x="4656476" y="5724825"/>
            <a:chExt cx="622679" cy="6229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656476" y="5724825"/>
              <a:ext cx="622679" cy="622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3024" y="3077154"/>
            <a:ext cx="6011596" cy="1892324"/>
            <a:chOff x="4843024" y="3077154"/>
            <a:chExt cx="6011596" cy="18923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3024" y="3077154"/>
              <a:ext cx="6011596" cy="18923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420566"/>
            <a:ext cx="4152541" cy="1892324"/>
            <a:chOff x="9142857" y="7420566"/>
            <a:chExt cx="4152541" cy="18923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420566"/>
              <a:ext cx="4152541" cy="18923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72923" y="5260852"/>
            <a:ext cx="4152541" cy="1892324"/>
            <a:chOff x="13572923" y="5260852"/>
            <a:chExt cx="4152541" cy="18923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72923" y="5260852"/>
              <a:ext cx="4152541" cy="18923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82607" y="2546295"/>
            <a:ext cx="741203" cy="741550"/>
            <a:chOff x="17382607" y="2546295"/>
            <a:chExt cx="741203" cy="7415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82607" y="2546295"/>
              <a:ext cx="741203" cy="7415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075" y="2622315"/>
            <a:ext cx="726710" cy="727051"/>
            <a:chOff x="162075" y="2622315"/>
            <a:chExt cx="726710" cy="7270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2075" y="2622315"/>
              <a:ext cx="726710" cy="7270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82607" y="8942115"/>
            <a:ext cx="741203" cy="741550"/>
            <a:chOff x="17382607" y="8942115"/>
            <a:chExt cx="741203" cy="7415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82607" y="8942115"/>
              <a:ext cx="741203" cy="7415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1115" y="8966357"/>
            <a:ext cx="692742" cy="693067"/>
            <a:chOff x="181115" y="8966357"/>
            <a:chExt cx="692742" cy="6930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81115" y="8966357"/>
              <a:ext cx="692742" cy="69306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73743" y="3249397"/>
            <a:ext cx="1335451" cy="5126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44478" y="3109068"/>
            <a:ext cx="4152541" cy="1892324"/>
            <a:chOff x="544478" y="3109068"/>
            <a:chExt cx="4152541" cy="18923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4478" y="3109068"/>
              <a:ext cx="4152541" cy="18923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57810" y="3537328"/>
            <a:ext cx="2579821" cy="1476231"/>
            <a:chOff x="1757810" y="3537328"/>
            <a:chExt cx="2579821" cy="147623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7810" y="3537328"/>
              <a:ext cx="2579821" cy="147623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66737" y="5479294"/>
            <a:ext cx="1160636" cy="5126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59143" y="5274812"/>
            <a:ext cx="8416232" cy="1892324"/>
            <a:chOff x="559143" y="5274812"/>
            <a:chExt cx="8416232" cy="189232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9143" y="5274812"/>
              <a:ext cx="8416232" cy="18923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92821" y="6080963"/>
            <a:ext cx="1638675" cy="686642"/>
            <a:chOff x="2192821" y="6080963"/>
            <a:chExt cx="1638675" cy="68664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92821" y="6080963"/>
              <a:ext cx="1638675" cy="68664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31550" y="6001898"/>
            <a:ext cx="755840" cy="761012"/>
            <a:chOff x="11331550" y="6001898"/>
            <a:chExt cx="755840" cy="76101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31550" y="6001898"/>
              <a:ext cx="755840" cy="76101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46420" y="3239873"/>
            <a:ext cx="1160636" cy="51264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151736" y="6058885"/>
            <a:ext cx="3142375" cy="707898"/>
            <a:chOff x="5151736" y="6058885"/>
            <a:chExt cx="3142375" cy="70789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51736" y="6058885"/>
              <a:ext cx="3142375" cy="7078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928949" y="3582362"/>
            <a:ext cx="1125633" cy="1117160"/>
            <a:chOff x="5928949" y="3582362"/>
            <a:chExt cx="1125633" cy="111716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28949" y="3582362"/>
              <a:ext cx="1125633" cy="111716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44478" y="7434526"/>
            <a:ext cx="4152541" cy="1892324"/>
            <a:chOff x="544478" y="7434526"/>
            <a:chExt cx="4152541" cy="189232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4478" y="7434526"/>
              <a:ext cx="4152541" cy="189232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72008" y="7583629"/>
            <a:ext cx="1084129" cy="51264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251834" y="8180054"/>
            <a:ext cx="1304608" cy="973605"/>
            <a:chOff x="2251834" y="8180054"/>
            <a:chExt cx="1304608" cy="97360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51834" y="8180054"/>
              <a:ext cx="1304608" cy="97360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212036" y="3077154"/>
            <a:ext cx="6513428" cy="1892324"/>
            <a:chOff x="11212036" y="3077154"/>
            <a:chExt cx="6513428" cy="189232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12036" y="3077154"/>
              <a:ext cx="6513428" cy="189232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225695" y="3159528"/>
            <a:ext cx="967245" cy="51264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574590" y="3646700"/>
            <a:ext cx="1074603" cy="1153075"/>
            <a:chOff x="14574590" y="3646700"/>
            <a:chExt cx="1074603" cy="115307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574590" y="3646700"/>
              <a:ext cx="1074603" cy="115307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429741" y="8114810"/>
            <a:ext cx="1027645" cy="1027645"/>
            <a:chOff x="15429741" y="8114810"/>
            <a:chExt cx="1027645" cy="102764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429741" y="8114810"/>
              <a:ext cx="1027645" cy="102764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440929" y="5963640"/>
            <a:ext cx="1079457" cy="982248"/>
            <a:chOff x="15440929" y="5963640"/>
            <a:chExt cx="1079457" cy="98224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440929" y="5963640"/>
              <a:ext cx="1079457" cy="982248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336692" y="5415239"/>
            <a:ext cx="951097" cy="51264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572923" y="7420566"/>
            <a:ext cx="4152541" cy="1892324"/>
            <a:chOff x="13572923" y="7420566"/>
            <a:chExt cx="4152541" cy="189232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572923" y="7420566"/>
              <a:ext cx="4152541" cy="1892324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158364" y="7601986"/>
            <a:ext cx="1689629" cy="512648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4843024" y="7434526"/>
            <a:ext cx="4152541" cy="1892324"/>
            <a:chOff x="4843024" y="7434526"/>
            <a:chExt cx="4152541" cy="189232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43024" y="7434526"/>
              <a:ext cx="4152541" cy="1892324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503091" y="7581618"/>
            <a:ext cx="2627694" cy="512649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8383083" y="3681082"/>
            <a:ext cx="2274087" cy="891799"/>
            <a:chOff x="8383083" y="3681082"/>
            <a:chExt cx="2274087" cy="891799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383083" y="3681082"/>
              <a:ext cx="2274087" cy="89179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135765" y="5274812"/>
            <a:ext cx="4152541" cy="1892324"/>
            <a:chOff x="9135765" y="5274812"/>
            <a:chExt cx="4152541" cy="189232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135765" y="5274812"/>
              <a:ext cx="4152541" cy="1892324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978750" y="5483629"/>
            <a:ext cx="1230491" cy="512649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698649" y="7601987"/>
            <a:ext cx="1688862" cy="512649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492037" y="412392"/>
            <a:ext cx="5146398" cy="1509413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6734139" y="1473210"/>
            <a:ext cx="4946332" cy="140109"/>
            <a:chOff x="6734139" y="1473210"/>
            <a:chExt cx="4946332" cy="14010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734139" y="1473210"/>
              <a:ext cx="4946332" cy="140109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586192" y="1739218"/>
            <a:ext cx="4554577" cy="761886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0574279" y="7980931"/>
            <a:ext cx="2032391" cy="1046084"/>
            <a:chOff x="10574279" y="7980931"/>
            <a:chExt cx="2032391" cy="1046084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574279" y="7980931"/>
              <a:ext cx="2032391" cy="104608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871010" y="3747161"/>
            <a:ext cx="1674152" cy="904183"/>
            <a:chOff x="15871010" y="3747161"/>
            <a:chExt cx="1674152" cy="904183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871010" y="3747161"/>
              <a:ext cx="1674152" cy="90418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2176914" y="3513366"/>
            <a:ext cx="2236968" cy="1174408"/>
            <a:chOff x="12176914" y="3513366"/>
            <a:chExt cx="2236968" cy="1174408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176914" y="3513366"/>
              <a:ext cx="2236968" cy="117440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489029" y="8058626"/>
            <a:ext cx="1791679" cy="940632"/>
            <a:chOff x="6489029" y="8058626"/>
            <a:chExt cx="1791679" cy="940632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489029" y="8058626"/>
              <a:ext cx="1791679" cy="9406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9509" y="7420566"/>
            <a:ext cx="4152541" cy="1892324"/>
            <a:chOff x="10639509" y="7420566"/>
            <a:chExt cx="4152541" cy="18923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9509" y="7420566"/>
              <a:ext cx="4152541" cy="18923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82607" y="2546295"/>
            <a:ext cx="741203" cy="741550"/>
            <a:chOff x="17382607" y="2546295"/>
            <a:chExt cx="741203" cy="7415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82607" y="2546295"/>
              <a:ext cx="741203" cy="7415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075" y="2622315"/>
            <a:ext cx="726710" cy="727051"/>
            <a:chOff x="162075" y="2622315"/>
            <a:chExt cx="726710" cy="7270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62075" y="2622315"/>
              <a:ext cx="726710" cy="7270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82607" y="8942115"/>
            <a:ext cx="741203" cy="741550"/>
            <a:chOff x="17382607" y="8942115"/>
            <a:chExt cx="741203" cy="7415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82607" y="8942115"/>
              <a:ext cx="741203" cy="7415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1115" y="8966357"/>
            <a:ext cx="692742" cy="693067"/>
            <a:chOff x="181115" y="8966357"/>
            <a:chExt cx="692742" cy="6930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81115" y="8966357"/>
              <a:ext cx="692742" cy="6930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74638" y="3710702"/>
            <a:ext cx="6513428" cy="1892324"/>
            <a:chOff x="9274638" y="3710702"/>
            <a:chExt cx="6513428" cy="18923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74638" y="3710702"/>
              <a:ext cx="6513428" cy="18923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31352" y="4105358"/>
            <a:ext cx="1074603" cy="1153075"/>
            <a:chOff x="12531352" y="4105358"/>
            <a:chExt cx="1074603" cy="11530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1352" y="4105358"/>
              <a:ext cx="1074603" cy="115307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1426" y="6443816"/>
            <a:ext cx="11191416" cy="12190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92037" y="412392"/>
            <a:ext cx="5146398" cy="15094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734139" y="1473210"/>
            <a:ext cx="4946332" cy="140109"/>
            <a:chOff x="6734139" y="1473210"/>
            <a:chExt cx="4946332" cy="1401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34139" y="1473210"/>
              <a:ext cx="4946332" cy="14010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57141" y="1739211"/>
            <a:ext cx="11871743" cy="7618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033501" y="7843686"/>
            <a:ext cx="2032391" cy="1046084"/>
            <a:chOff x="12033501" y="7843686"/>
            <a:chExt cx="2032391" cy="104608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33501" y="7843686"/>
              <a:ext cx="2032391" cy="10460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57421" y="4204772"/>
            <a:ext cx="1674152" cy="904183"/>
            <a:chOff x="13857421" y="4204772"/>
            <a:chExt cx="1674152" cy="90418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57421" y="4204772"/>
              <a:ext cx="1674152" cy="9041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63326" y="4103072"/>
            <a:ext cx="2236968" cy="1174408"/>
            <a:chOff x="10163326" y="4103072"/>
            <a:chExt cx="2236968" cy="11744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63326" y="4103072"/>
              <a:ext cx="2236968" cy="117440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938710" y="7420566"/>
            <a:ext cx="4152541" cy="1892324"/>
            <a:chOff x="3938710" y="7420566"/>
            <a:chExt cx="4152541" cy="189232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38710" y="7420566"/>
              <a:ext cx="4152541" cy="18923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87805" y="7858066"/>
            <a:ext cx="2293097" cy="1146549"/>
            <a:chOff x="5187805" y="7858066"/>
            <a:chExt cx="2293097" cy="114654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87805" y="7858066"/>
              <a:ext cx="2293097" cy="114654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97648" y="3710702"/>
            <a:ext cx="4152541" cy="1892324"/>
            <a:chOff x="2497648" y="3710702"/>
            <a:chExt cx="4152541" cy="189232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97648" y="3710702"/>
              <a:ext cx="4152541" cy="18923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345562" y="4056963"/>
            <a:ext cx="1074603" cy="1153075"/>
            <a:chOff x="4345562" y="4056963"/>
            <a:chExt cx="1074603" cy="115307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45562" y="4056963"/>
              <a:ext cx="1074603" cy="115307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91426" y="2769764"/>
            <a:ext cx="10079672" cy="122281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145428" y="4067263"/>
            <a:ext cx="1634109" cy="1373023"/>
            <a:chOff x="7145428" y="4067263"/>
            <a:chExt cx="1634109" cy="137302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45428" y="4067263"/>
              <a:ext cx="1634109" cy="137302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510299" y="7680216"/>
            <a:ext cx="1634109" cy="1373023"/>
            <a:chOff x="8510299" y="7680216"/>
            <a:chExt cx="1634109" cy="137302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10299" y="7680216"/>
              <a:ext cx="1634109" cy="13730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9509" y="5408326"/>
            <a:ext cx="4152541" cy="1892324"/>
            <a:chOff x="10639509" y="5408326"/>
            <a:chExt cx="4152541" cy="18923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9509" y="5408326"/>
              <a:ext cx="4152541" cy="18923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82607" y="2546295"/>
            <a:ext cx="741203" cy="741550"/>
            <a:chOff x="17382607" y="2546295"/>
            <a:chExt cx="741203" cy="7415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82607" y="2546295"/>
              <a:ext cx="741203" cy="7415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075" y="2622315"/>
            <a:ext cx="726710" cy="727051"/>
            <a:chOff x="162075" y="2622315"/>
            <a:chExt cx="726710" cy="7270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62075" y="2622315"/>
              <a:ext cx="726710" cy="7270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82607" y="8942115"/>
            <a:ext cx="741203" cy="741550"/>
            <a:chOff x="17382607" y="8942115"/>
            <a:chExt cx="741203" cy="7415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82607" y="8942115"/>
              <a:ext cx="741203" cy="7415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1115" y="8966357"/>
            <a:ext cx="692742" cy="693067"/>
            <a:chOff x="181115" y="8966357"/>
            <a:chExt cx="692742" cy="6930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81115" y="8966357"/>
              <a:ext cx="692742" cy="69306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91426" y="4295907"/>
            <a:ext cx="11331605" cy="122135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92037" y="412392"/>
            <a:ext cx="5146398" cy="150941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34139" y="1473210"/>
            <a:ext cx="4946332" cy="140109"/>
            <a:chOff x="6734139" y="1473210"/>
            <a:chExt cx="4946332" cy="1401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4139" y="1473210"/>
              <a:ext cx="4946332" cy="14010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7141" y="1739211"/>
            <a:ext cx="11871743" cy="7618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938710" y="5408326"/>
            <a:ext cx="4152541" cy="1892324"/>
            <a:chOff x="3938710" y="5408326"/>
            <a:chExt cx="4152541" cy="18923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38710" y="5408326"/>
              <a:ext cx="4152541" cy="18923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10299" y="5667977"/>
            <a:ext cx="1634109" cy="1373023"/>
            <a:chOff x="8510299" y="5667977"/>
            <a:chExt cx="1634109" cy="13730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10299" y="5667977"/>
              <a:ext cx="1634109" cy="13730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74319" y="5884173"/>
            <a:ext cx="1791679" cy="940632"/>
            <a:chOff x="12174319" y="5884173"/>
            <a:chExt cx="1791679" cy="94063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74319" y="5884173"/>
              <a:ext cx="1791679" cy="9406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11497" y="5810756"/>
            <a:ext cx="3163532" cy="1087464"/>
            <a:chOff x="4811497" y="5810756"/>
            <a:chExt cx="3163532" cy="108746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11497" y="5810756"/>
              <a:ext cx="3163532" cy="108746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81569" y="7354157"/>
            <a:ext cx="7037919" cy="7618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205296" y="8009324"/>
            <a:ext cx="2747058" cy="1049014"/>
            <a:chOff x="6205296" y="8009324"/>
            <a:chExt cx="2747058" cy="10490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5296" y="8009324"/>
              <a:ext cx="2747058" cy="10490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2021-12-23T17:10:13Z</dcterms:created>
  <dcterms:modified xsi:type="dcterms:W3CDTF">2021-12-23T17:10:13Z</dcterms:modified>
</cp:coreProperties>
</file>